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xlsx" ContentType="application/vnd.openxmlformats-officedocument.spreadsheetml.sheet"/>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39"/>
  </p:notesMasterIdLst>
  <p:sldIdLst>
    <p:sldId id="271" r:id="rId5"/>
    <p:sldId id="273" r:id="rId6"/>
    <p:sldId id="303" r:id="rId7"/>
    <p:sldId id="292" r:id="rId8"/>
    <p:sldId id="287" r:id="rId9"/>
    <p:sldId id="272" r:id="rId10"/>
    <p:sldId id="288" r:id="rId11"/>
    <p:sldId id="289" r:id="rId12"/>
    <p:sldId id="293" r:id="rId13"/>
    <p:sldId id="295" r:id="rId14"/>
    <p:sldId id="296" r:id="rId15"/>
    <p:sldId id="297" r:id="rId16"/>
    <p:sldId id="298" r:id="rId17"/>
    <p:sldId id="299" r:id="rId18"/>
    <p:sldId id="300" r:id="rId19"/>
    <p:sldId id="294" r:id="rId20"/>
    <p:sldId id="301" r:id="rId21"/>
    <p:sldId id="286" r:id="rId22"/>
    <p:sldId id="302" r:id="rId23"/>
    <p:sldId id="290" r:id="rId24"/>
    <p:sldId id="291" r:id="rId25"/>
    <p:sldId id="274" r:id="rId26"/>
    <p:sldId id="275" r:id="rId27"/>
    <p:sldId id="276" r:id="rId28"/>
    <p:sldId id="277" r:id="rId29"/>
    <p:sldId id="278" r:id="rId30"/>
    <p:sldId id="279" r:id="rId31"/>
    <p:sldId id="280" r:id="rId32"/>
    <p:sldId id="267" r:id="rId33"/>
    <p:sldId id="281" r:id="rId34"/>
    <p:sldId id="282" r:id="rId35"/>
    <p:sldId id="283" r:id="rId36"/>
    <p:sldId id="284" r:id="rId37"/>
    <p:sldId id="285" r:id="rId38"/>
  </p:sldIdLst>
  <p:sldSz cx="12192000" cy="6858000"/>
  <p:notesSz cx="6858000" cy="9144000"/>
  <p:defaultTextStyle>
    <a:defPPr>
      <a:defRPr lang="en-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25" userDrawn="1">
          <p15:clr>
            <a:srgbClr val="A4A3A4"/>
          </p15:clr>
        </p15:guide>
        <p15:guide id="4" pos="1209" userDrawn="1">
          <p15:clr>
            <a:srgbClr val="A4A3A4"/>
          </p15:clr>
        </p15:guide>
        <p15:guide id="5" pos="2955" userDrawn="1">
          <p15:clr>
            <a:srgbClr val="A4A3A4"/>
          </p15:clr>
        </p15:guide>
        <p15:guide id="6" pos="2071" userDrawn="1">
          <p15:clr>
            <a:srgbClr val="A4A3A4"/>
          </p15:clr>
        </p15:guide>
        <p15:guide id="9" pos="3840" userDrawn="1">
          <p15:clr>
            <a:srgbClr val="A4A3A4"/>
          </p15:clr>
        </p15:guide>
        <p15:guide id="10" pos="4702" userDrawn="1">
          <p15:clr>
            <a:srgbClr val="A4A3A4"/>
          </p15:clr>
        </p15:guide>
        <p15:guide id="11" pos="5586" userDrawn="1">
          <p15:clr>
            <a:srgbClr val="A4A3A4"/>
          </p15:clr>
        </p15:guide>
        <p15:guide id="12" pos="7333" userDrawn="1">
          <p15:clr>
            <a:srgbClr val="A4A3A4"/>
          </p15:clr>
        </p15:guide>
        <p15:guide id="13" orient="horz" pos="3952" userDrawn="1">
          <p15:clr>
            <a:srgbClr val="A4A3A4"/>
          </p15:clr>
        </p15:guide>
        <p15:guide id="15" pos="6471" userDrawn="1">
          <p15:clr>
            <a:srgbClr val="A4A3A4"/>
          </p15:clr>
        </p15:guide>
        <p15:guide id="16" orient="horz" pos="913"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Кутьков Юрий Юрьевич" initials="КЮЮ" lastIdx="4" clrIdx="0">
    <p:extLst>
      <p:ext uri="{19B8F6BF-5375-455C-9EA6-DF929625EA0E}">
        <p15:presenceInfo xmlns:p15="http://schemas.microsoft.com/office/powerpoint/2012/main" userId="S::ykutkov@hse.ru::45dbd1ed-eea1-4925-9fa4-5001421b49da"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29C63"/>
    <a:srgbClr val="96628C"/>
    <a:srgbClr val="11A0D7"/>
    <a:srgbClr val="E61F3D"/>
    <a:srgbClr val="CD5A5A"/>
    <a:srgbClr val="FFD746"/>
    <a:srgbClr val="0E2D69"/>
    <a:srgbClr val="D9D9D9"/>
    <a:srgbClr val="EB681F"/>
    <a:srgbClr val="234A9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4C21501-8AC7-D24B-9BD4-4AB280FA19DE}" v="6" dt="2021-11-26T18:08:21.52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031"/>
    <p:restoredTop sz="95332" autoAdjust="0"/>
  </p:normalViewPr>
  <p:slideViewPr>
    <p:cSldViewPr snapToGrid="0" snapToObjects="1">
      <p:cViewPr>
        <p:scale>
          <a:sx n="75" d="100"/>
          <a:sy n="75" d="100"/>
        </p:scale>
        <p:origin x="1205" y="245"/>
      </p:cViewPr>
      <p:guideLst>
        <p:guide pos="325"/>
        <p:guide pos="1209"/>
        <p:guide pos="2955"/>
        <p:guide pos="2071"/>
        <p:guide pos="3840"/>
        <p:guide pos="4702"/>
        <p:guide pos="5586"/>
        <p:guide pos="7333"/>
        <p:guide orient="horz" pos="3952"/>
        <p:guide pos="6471"/>
        <p:guide orient="horz" pos="913"/>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notesViewPr>
    <p:cSldViewPr snapToGrid="0" snapToObjects="1">
      <p:cViewPr varScale="1">
        <p:scale>
          <a:sx n="134" d="100"/>
          <a:sy n="134" d="100"/>
        </p:scale>
        <p:origin x="3648" y="1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notesMaster" Target="notesMasters/notesMaster1.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commentAuthors" Target="commentAuthors.xml"/><Relationship Id="rId45"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20" Type="http://schemas.openxmlformats.org/officeDocument/2006/relationships/slide" Target="slides/slide16.xml"/><Relationship Id="rId41"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_____Microsoft_Excel.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_____Microsoft_Excel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_____Microsoft_Excel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_____Microsoft_Excel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_____Microsoft_Excel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_____Microsoft_Excel5.xlsx"/><Relationship Id="rId2" Type="http://schemas.microsoft.com/office/2011/relationships/chartColorStyle" Target="colors6.xml"/><Relationship Id="rId1" Type="http://schemas.microsoft.com/office/2011/relationships/chartStyle" Target="style6.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rgbClr val="102D69"/>
                </a:solidFill>
                <a:latin typeface="HSE Sans" panose="02000000000000000000" pitchFamily="2" charset="0"/>
                <a:ea typeface="+mn-ea"/>
                <a:cs typeface="+mn-cs"/>
              </a:defRPr>
            </a:pPr>
            <a:r>
              <a:rPr lang="ru-RU" sz="1600" dirty="0">
                <a:solidFill>
                  <a:srgbClr val="102D69"/>
                </a:solidFill>
                <a:latin typeface="HSE Sans" panose="02000000000000000000" pitchFamily="2" charset="0"/>
              </a:rPr>
              <a:t>Название графика</a:t>
            </a:r>
            <a:r>
              <a:rPr lang="en-GB" sz="1600" dirty="0">
                <a:solidFill>
                  <a:srgbClr val="102D69"/>
                </a:solidFill>
                <a:latin typeface="HSE Sans" panose="02000000000000000000" pitchFamily="2" charset="0"/>
              </a:rPr>
              <a:t> (16pt)</a:t>
            </a:r>
          </a:p>
        </c:rich>
      </c:tx>
      <c:layout>
        <c:manualLayout>
          <c:xMode val="edge"/>
          <c:yMode val="edge"/>
          <c:x val="0.13063871409555111"/>
          <c:y val="7.897335468032167E-3"/>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rgbClr val="102D69"/>
              </a:solidFill>
              <a:latin typeface="HSE Sans" panose="02000000000000000000" pitchFamily="2" charset="0"/>
              <a:ea typeface="+mn-ea"/>
              <a:cs typeface="+mn-cs"/>
            </a:defRPr>
          </a:pPr>
          <a:endParaRPr lang="en-US"/>
        </a:p>
      </c:txPr>
    </c:title>
    <c:autoTitleDeleted val="0"/>
    <c:plotArea>
      <c:layout>
        <c:manualLayout>
          <c:layoutTarget val="inner"/>
          <c:xMode val="edge"/>
          <c:yMode val="edge"/>
          <c:x val="0.13376246841772368"/>
          <c:y val="0.10958869184472636"/>
          <c:w val="0.79262705246283227"/>
          <c:h val="0.73513663426755427"/>
        </c:manualLayout>
      </c:layout>
      <c:barChart>
        <c:barDir val="bar"/>
        <c:grouping val="clustered"/>
        <c:varyColors val="0"/>
        <c:ser>
          <c:idx val="0"/>
          <c:order val="0"/>
          <c:tx>
            <c:strRef>
              <c:f>Sheet1!$B$1</c:f>
              <c:strCache>
                <c:ptCount val="1"/>
                <c:pt idx="0">
                  <c:v>Series 1</c:v>
                </c:pt>
              </c:strCache>
            </c:strRef>
          </c:tx>
          <c:spPr>
            <a:solidFill>
              <a:schemeClr val="bg1">
                <a:lumMod val="750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AB39-BB44-A38F-FDE984D8803C}"/>
            </c:ext>
          </c:extLst>
        </c:ser>
        <c:ser>
          <c:idx val="1"/>
          <c:order val="1"/>
          <c:tx>
            <c:strRef>
              <c:f>Sheet1!$C$1</c:f>
              <c:strCache>
                <c:ptCount val="1"/>
                <c:pt idx="0">
                  <c:v>Series 2</c:v>
                </c:pt>
              </c:strCache>
            </c:strRef>
          </c:tx>
          <c:spPr>
            <a:solidFill>
              <a:srgbClr val="1656A6"/>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AB39-BB44-A38F-FDE984D8803C}"/>
            </c:ext>
          </c:extLst>
        </c:ser>
        <c:ser>
          <c:idx val="2"/>
          <c:order val="2"/>
          <c:tx>
            <c:strRef>
              <c:f>Sheet1!$D$1</c:f>
              <c:strCache>
                <c:ptCount val="1"/>
                <c:pt idx="0">
                  <c:v>Series 3</c:v>
                </c:pt>
              </c:strCache>
            </c:strRef>
          </c:tx>
          <c:spPr>
            <a:solidFill>
              <a:srgbClr val="102D69"/>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AB39-BB44-A38F-FDE984D8803C}"/>
            </c:ext>
          </c:extLst>
        </c:ser>
        <c:dLbls>
          <c:showLegendKey val="0"/>
          <c:showVal val="0"/>
          <c:showCatName val="0"/>
          <c:showSerName val="0"/>
          <c:showPercent val="0"/>
          <c:showBubbleSize val="0"/>
        </c:dLbls>
        <c:gapWidth val="182"/>
        <c:axId val="955724448"/>
        <c:axId val="955630256"/>
      </c:barChart>
      <c:catAx>
        <c:axId val="955724448"/>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rgbClr val="102D69"/>
                </a:solidFill>
                <a:latin typeface="HSE Sans" panose="02000000000000000000" pitchFamily="2" charset="0"/>
                <a:ea typeface="+mn-ea"/>
                <a:cs typeface="+mn-cs"/>
              </a:defRPr>
            </a:pPr>
            <a:endParaRPr lang="en-US"/>
          </a:p>
        </c:txPr>
        <c:crossAx val="955630256"/>
        <c:crosses val="autoZero"/>
        <c:auto val="1"/>
        <c:lblAlgn val="ctr"/>
        <c:lblOffset val="100"/>
        <c:noMultiLvlLbl val="0"/>
      </c:catAx>
      <c:valAx>
        <c:axId val="955630256"/>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rgbClr val="102D69"/>
                </a:solidFill>
                <a:latin typeface="HSE Sans" panose="02000000000000000000" pitchFamily="2" charset="0"/>
                <a:ea typeface="+mn-ea"/>
                <a:cs typeface="+mn-cs"/>
              </a:defRPr>
            </a:pPr>
            <a:endParaRPr lang="en-US"/>
          </a:p>
        </c:txPr>
        <c:crossAx val="955724448"/>
        <c:crosses val="autoZero"/>
        <c:crossBetween val="between"/>
      </c:valAx>
      <c:spPr>
        <a:noFill/>
        <a:ln>
          <a:noFill/>
        </a:ln>
        <a:effectLst/>
      </c:spPr>
    </c:plotArea>
    <c:legend>
      <c:legendPos val="b"/>
      <c:legendEntry>
        <c:idx val="0"/>
        <c:txPr>
          <a:bodyPr rot="0" spcFirstLastPara="1" vertOverflow="ellipsis" vert="horz" wrap="square" anchor="ctr" anchorCtr="1"/>
          <a:lstStyle/>
          <a:p>
            <a:pPr>
              <a:defRPr sz="1197" b="0" i="0" u="none" strike="noStrike" kern="1200" baseline="0">
                <a:solidFill>
                  <a:srgbClr val="0E2D69"/>
                </a:solidFill>
                <a:latin typeface="HSE Sans" panose="02000000000000000000" pitchFamily="2" charset="0"/>
                <a:ea typeface="+mn-ea"/>
                <a:cs typeface="+mn-cs"/>
              </a:defRPr>
            </a:pPr>
            <a:endParaRPr lang="en-US"/>
          </a:p>
        </c:txPr>
      </c:legendEntry>
      <c:legendEntry>
        <c:idx val="1"/>
        <c:txPr>
          <a:bodyPr rot="0" spcFirstLastPara="1" vertOverflow="ellipsis" vert="horz" wrap="square" anchor="ctr" anchorCtr="1"/>
          <a:lstStyle/>
          <a:p>
            <a:pPr>
              <a:defRPr sz="1197" b="0" i="0" u="none" strike="noStrike" kern="1200" baseline="0">
                <a:solidFill>
                  <a:srgbClr val="0E2D69"/>
                </a:solidFill>
                <a:latin typeface="HSE Sans" panose="02000000000000000000" pitchFamily="2" charset="0"/>
                <a:ea typeface="+mn-ea"/>
                <a:cs typeface="+mn-cs"/>
              </a:defRPr>
            </a:pPr>
            <a:endParaRPr lang="en-US"/>
          </a:p>
        </c:txPr>
      </c:legendEntry>
      <c:legendEntry>
        <c:idx val="2"/>
        <c:txPr>
          <a:bodyPr rot="0" spcFirstLastPara="1" vertOverflow="ellipsis" vert="horz" wrap="square" anchor="ctr" anchorCtr="1"/>
          <a:lstStyle/>
          <a:p>
            <a:pPr>
              <a:defRPr sz="1197" b="0" i="0" u="none" strike="noStrike" kern="1200" baseline="0">
                <a:solidFill>
                  <a:srgbClr val="0E2D69"/>
                </a:solidFill>
                <a:latin typeface="HSE Sans" panose="02000000000000000000" pitchFamily="2" charset="0"/>
                <a:ea typeface="+mn-ea"/>
                <a:cs typeface="+mn-cs"/>
              </a:defRPr>
            </a:pPr>
            <a:endParaRPr lang="en-US"/>
          </a:p>
        </c:txPr>
      </c:legendEntry>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HSE Sans" panose="02000000000000000000" pitchFamily="2" charset="0"/>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rgbClr val="102D69"/>
                </a:solidFill>
                <a:latin typeface="HSE Sans" panose="02000000000000000000" pitchFamily="2" charset="0"/>
                <a:ea typeface="+mn-ea"/>
                <a:cs typeface="+mn-cs"/>
              </a:defRPr>
            </a:pPr>
            <a:r>
              <a:rPr lang="ru-RU" sz="1600" dirty="0">
                <a:solidFill>
                  <a:srgbClr val="102D69"/>
                </a:solidFill>
                <a:latin typeface="HSE Sans" panose="02000000000000000000" pitchFamily="2" charset="0"/>
              </a:rPr>
              <a:t>Название графика</a:t>
            </a:r>
            <a:r>
              <a:rPr lang="en-GB" sz="1600" dirty="0">
                <a:solidFill>
                  <a:srgbClr val="102D69"/>
                </a:solidFill>
                <a:latin typeface="HSE Sans" panose="02000000000000000000" pitchFamily="2" charset="0"/>
              </a:rPr>
              <a:t> (16pt)</a:t>
            </a:r>
          </a:p>
        </c:rich>
      </c:tx>
      <c:layout>
        <c:manualLayout>
          <c:xMode val="edge"/>
          <c:yMode val="edge"/>
          <c:x val="0.13063871409555111"/>
          <c:y val="7.897335468032167E-3"/>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rgbClr val="102D69"/>
              </a:solidFill>
              <a:latin typeface="HSE Sans" panose="02000000000000000000" pitchFamily="2" charset="0"/>
              <a:ea typeface="+mn-ea"/>
              <a:cs typeface="+mn-cs"/>
            </a:defRPr>
          </a:pPr>
          <a:endParaRPr lang="en-US"/>
        </a:p>
      </c:txPr>
    </c:title>
    <c:autoTitleDeleted val="0"/>
    <c:plotArea>
      <c:layout>
        <c:manualLayout>
          <c:layoutTarget val="inner"/>
          <c:xMode val="edge"/>
          <c:yMode val="edge"/>
          <c:x val="0.13376246841772368"/>
          <c:y val="0.10958869184472636"/>
          <c:w val="0.79262705246283227"/>
          <c:h val="0.73513663426755427"/>
        </c:manualLayout>
      </c:layout>
      <c:barChart>
        <c:barDir val="bar"/>
        <c:grouping val="clustered"/>
        <c:varyColors val="0"/>
        <c:ser>
          <c:idx val="0"/>
          <c:order val="0"/>
          <c:tx>
            <c:strRef>
              <c:f>Sheet1!$B$1</c:f>
              <c:strCache>
                <c:ptCount val="1"/>
                <c:pt idx="0">
                  <c:v>Series 1</c:v>
                </c:pt>
              </c:strCache>
            </c:strRef>
          </c:tx>
          <c:spPr>
            <a:solidFill>
              <a:schemeClr val="bg1">
                <a:lumMod val="750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6BCE-9845-A0E3-DAA648CD0F81}"/>
            </c:ext>
          </c:extLst>
        </c:ser>
        <c:ser>
          <c:idx val="1"/>
          <c:order val="1"/>
          <c:tx>
            <c:strRef>
              <c:f>Sheet1!$C$1</c:f>
              <c:strCache>
                <c:ptCount val="1"/>
                <c:pt idx="0">
                  <c:v>Series 2</c:v>
                </c:pt>
              </c:strCache>
            </c:strRef>
          </c:tx>
          <c:spPr>
            <a:solidFill>
              <a:srgbClr val="1656A6"/>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6BCE-9845-A0E3-DAA648CD0F81}"/>
            </c:ext>
          </c:extLst>
        </c:ser>
        <c:ser>
          <c:idx val="2"/>
          <c:order val="2"/>
          <c:tx>
            <c:strRef>
              <c:f>Sheet1!$D$1</c:f>
              <c:strCache>
                <c:ptCount val="1"/>
                <c:pt idx="0">
                  <c:v>Series 3</c:v>
                </c:pt>
              </c:strCache>
            </c:strRef>
          </c:tx>
          <c:spPr>
            <a:solidFill>
              <a:srgbClr val="102D69"/>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6BCE-9845-A0E3-DAA648CD0F81}"/>
            </c:ext>
          </c:extLst>
        </c:ser>
        <c:dLbls>
          <c:showLegendKey val="0"/>
          <c:showVal val="0"/>
          <c:showCatName val="0"/>
          <c:showSerName val="0"/>
          <c:showPercent val="0"/>
          <c:showBubbleSize val="0"/>
        </c:dLbls>
        <c:gapWidth val="182"/>
        <c:axId val="955724448"/>
        <c:axId val="955630256"/>
      </c:barChart>
      <c:catAx>
        <c:axId val="955724448"/>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rgbClr val="102D69"/>
                </a:solidFill>
                <a:latin typeface="HSE Sans" panose="02000000000000000000" pitchFamily="2" charset="0"/>
                <a:ea typeface="+mn-ea"/>
                <a:cs typeface="+mn-cs"/>
              </a:defRPr>
            </a:pPr>
            <a:endParaRPr lang="en-US"/>
          </a:p>
        </c:txPr>
        <c:crossAx val="955630256"/>
        <c:crosses val="autoZero"/>
        <c:auto val="1"/>
        <c:lblAlgn val="ctr"/>
        <c:lblOffset val="100"/>
        <c:noMultiLvlLbl val="0"/>
      </c:catAx>
      <c:valAx>
        <c:axId val="955630256"/>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rgbClr val="102D69"/>
                </a:solidFill>
                <a:latin typeface="HSE Sans" panose="02000000000000000000" pitchFamily="2" charset="0"/>
                <a:ea typeface="+mn-ea"/>
                <a:cs typeface="+mn-cs"/>
              </a:defRPr>
            </a:pPr>
            <a:endParaRPr lang="en-US"/>
          </a:p>
        </c:txPr>
        <c:crossAx val="955724448"/>
        <c:crosses val="autoZero"/>
        <c:crossBetween val="between"/>
      </c:valAx>
      <c:spPr>
        <a:noFill/>
        <a:ln>
          <a:noFill/>
        </a:ln>
        <a:effectLst/>
      </c:spPr>
    </c:plotArea>
    <c:legend>
      <c:legendPos val="b"/>
      <c:legendEntry>
        <c:idx val="0"/>
        <c:txPr>
          <a:bodyPr rot="0" spcFirstLastPara="1" vertOverflow="ellipsis" vert="horz" wrap="square" anchor="ctr" anchorCtr="1"/>
          <a:lstStyle/>
          <a:p>
            <a:pPr>
              <a:defRPr sz="1197" b="0" i="0" u="none" strike="noStrike" kern="1200" baseline="0">
                <a:solidFill>
                  <a:srgbClr val="0E2D69"/>
                </a:solidFill>
                <a:latin typeface="HSE Sans" panose="02000000000000000000" pitchFamily="2" charset="0"/>
                <a:ea typeface="+mn-ea"/>
                <a:cs typeface="+mn-cs"/>
              </a:defRPr>
            </a:pPr>
            <a:endParaRPr lang="en-US"/>
          </a:p>
        </c:txPr>
      </c:legendEntry>
      <c:legendEntry>
        <c:idx val="1"/>
        <c:txPr>
          <a:bodyPr rot="0" spcFirstLastPara="1" vertOverflow="ellipsis" vert="horz" wrap="square" anchor="ctr" anchorCtr="1"/>
          <a:lstStyle/>
          <a:p>
            <a:pPr>
              <a:defRPr sz="1197" b="0" i="0" u="none" strike="noStrike" kern="1200" baseline="0">
                <a:solidFill>
                  <a:srgbClr val="0E2D69"/>
                </a:solidFill>
                <a:latin typeface="HSE Sans" panose="02000000000000000000" pitchFamily="2" charset="0"/>
                <a:ea typeface="+mn-ea"/>
                <a:cs typeface="+mn-cs"/>
              </a:defRPr>
            </a:pPr>
            <a:endParaRPr lang="en-US"/>
          </a:p>
        </c:txPr>
      </c:legendEntry>
      <c:legendEntry>
        <c:idx val="2"/>
        <c:txPr>
          <a:bodyPr rot="0" spcFirstLastPara="1" vertOverflow="ellipsis" vert="horz" wrap="square" anchor="ctr" anchorCtr="1"/>
          <a:lstStyle/>
          <a:p>
            <a:pPr>
              <a:defRPr sz="1197" b="0" i="0" u="none" strike="noStrike" kern="1200" baseline="0">
                <a:solidFill>
                  <a:srgbClr val="0E2D69"/>
                </a:solidFill>
                <a:latin typeface="HSE Sans" panose="02000000000000000000" pitchFamily="2" charset="0"/>
                <a:ea typeface="+mn-ea"/>
                <a:cs typeface="+mn-cs"/>
              </a:defRPr>
            </a:pPr>
            <a:endParaRPr lang="en-US"/>
          </a:p>
        </c:txPr>
      </c:legendEntry>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HSE Sans" panose="02000000000000000000" pitchFamily="2" charset="0"/>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600" b="0" i="0" u="none" strike="noStrike" kern="1200" baseline="0">
                <a:solidFill>
                  <a:srgbClr val="102D69"/>
                </a:solidFill>
                <a:latin typeface="HSE Sans" panose="02000000000000000000" pitchFamily="2" charset="0"/>
                <a:ea typeface="+mn-ea"/>
                <a:cs typeface="+mn-cs"/>
              </a:defRPr>
            </a:pPr>
            <a:r>
              <a:rPr lang="ru-RU" sz="1800" b="0" i="0" baseline="0">
                <a:effectLst/>
              </a:rPr>
              <a:t>Название графика, может быть набрано и здесь</a:t>
            </a:r>
            <a:endParaRPr lang="en-RU" sz="1600">
              <a:effectLst/>
            </a:endParaRPr>
          </a:p>
        </c:rich>
      </c:tx>
      <c:overlay val="0"/>
      <c:spPr>
        <a:noFill/>
        <a:ln>
          <a:noFill/>
        </a:ln>
        <a:effectLst/>
      </c:spPr>
      <c:txPr>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600" b="0" i="0" u="none" strike="noStrike" kern="1200" baseline="0">
              <a:solidFill>
                <a:srgbClr val="102D69"/>
              </a:solidFill>
              <a:latin typeface="HSE Sans" panose="02000000000000000000" pitchFamily="2" charset="0"/>
              <a:ea typeface="+mn-ea"/>
              <a:cs typeface="+mn-cs"/>
            </a:defRPr>
          </a:pPr>
          <a:endParaRPr lang="en-US"/>
        </a:p>
      </c:txPr>
    </c:title>
    <c:autoTitleDeleted val="0"/>
    <c:plotArea>
      <c:layout/>
      <c:pieChart>
        <c:varyColors val="1"/>
        <c:ser>
          <c:idx val="0"/>
          <c:order val="0"/>
          <c:tx>
            <c:strRef>
              <c:f>Sheet1!$B$1</c:f>
              <c:strCache>
                <c:ptCount val="1"/>
                <c:pt idx="0">
                  <c:v>Sales</c:v>
                </c:pt>
              </c:strCache>
            </c:strRef>
          </c:tx>
          <c:spPr>
            <a:solidFill>
              <a:srgbClr val="1656A6"/>
            </a:solidFill>
          </c:spPr>
          <c:dPt>
            <c:idx val="0"/>
            <c:bubble3D val="0"/>
            <c:spPr>
              <a:solidFill>
                <a:srgbClr val="102D69"/>
              </a:solidFill>
              <a:ln>
                <a:noFill/>
              </a:ln>
              <a:effectLst/>
            </c:spPr>
            <c:extLst>
              <c:ext xmlns:c16="http://schemas.microsoft.com/office/drawing/2014/chart" uri="{C3380CC4-5D6E-409C-BE32-E72D297353CC}">
                <c16:uniqueId val="{00000001-1609-E04A-A1C9-FFCFDA6CEE25}"/>
              </c:ext>
            </c:extLst>
          </c:dPt>
          <c:dPt>
            <c:idx val="1"/>
            <c:bubble3D val="0"/>
            <c:spPr>
              <a:solidFill>
                <a:schemeClr val="bg1">
                  <a:lumMod val="75000"/>
                </a:schemeClr>
              </a:solidFill>
              <a:ln>
                <a:noFill/>
              </a:ln>
              <a:effectLst/>
            </c:spPr>
            <c:extLst>
              <c:ext xmlns:c16="http://schemas.microsoft.com/office/drawing/2014/chart" uri="{C3380CC4-5D6E-409C-BE32-E72D297353CC}">
                <c16:uniqueId val="{00000003-1609-E04A-A1C9-FFCFDA6CEE25}"/>
              </c:ext>
            </c:extLst>
          </c:dPt>
          <c:dPt>
            <c:idx val="2"/>
            <c:bubble3D val="0"/>
            <c:spPr>
              <a:solidFill>
                <a:schemeClr val="bg1">
                  <a:lumMod val="85000"/>
                </a:schemeClr>
              </a:solidFill>
              <a:ln>
                <a:noFill/>
              </a:ln>
              <a:effectLst/>
            </c:spPr>
            <c:extLst>
              <c:ext xmlns:c16="http://schemas.microsoft.com/office/drawing/2014/chart" uri="{C3380CC4-5D6E-409C-BE32-E72D297353CC}">
                <c16:uniqueId val="{00000005-1609-E04A-A1C9-FFCFDA6CEE25}"/>
              </c:ext>
            </c:extLst>
          </c:dPt>
          <c:dPt>
            <c:idx val="3"/>
            <c:bubble3D val="0"/>
            <c:spPr>
              <a:solidFill>
                <a:srgbClr val="1656A6"/>
              </a:solidFill>
              <a:ln>
                <a:noFill/>
              </a:ln>
              <a:effectLst/>
            </c:spPr>
            <c:extLst>
              <c:ext xmlns:c16="http://schemas.microsoft.com/office/drawing/2014/chart" uri="{C3380CC4-5D6E-409C-BE32-E72D297353CC}">
                <c16:uniqueId val="{00000007-1609-E04A-A1C9-FFCFDA6CEE25}"/>
              </c:ext>
            </c:extLst>
          </c:dPt>
          <c:dLbls>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chemeClr val="bg1"/>
                    </a:solidFill>
                    <a:latin typeface="HSE Sans" panose="02000000000000000000" pitchFamily="2" charset="0"/>
                    <a:ea typeface="+mn-ea"/>
                    <a:cs typeface="+mn-cs"/>
                  </a:defRPr>
                </a:pPr>
                <a:endParaRPr lang="en-US"/>
              </a:p>
            </c:txPr>
            <c:dLblPos val="inEnd"/>
            <c:showLegendKey val="0"/>
            <c:showVal val="0"/>
            <c:showCatName val="0"/>
            <c:showSerName val="0"/>
            <c:showPercent val="1"/>
            <c:showBubbleSize val="0"/>
            <c:showLeaderLines val="1"/>
            <c:leaderLines>
              <c:spPr>
                <a:ln w="9525">
                  <a:solidFill>
                    <a:schemeClr val="tx2">
                      <a:lumMod val="35000"/>
                      <a:lumOff val="65000"/>
                    </a:schemeClr>
                  </a:solidFill>
                </a:ln>
                <a:effectLst/>
              </c:spPr>
            </c:leaderLines>
            <c:extLst>
              <c:ext xmlns:c15="http://schemas.microsoft.com/office/drawing/2012/chart" uri="{CE6537A1-D6FC-4f65-9D91-7224C49458BB}"/>
            </c:extLst>
          </c:dLbls>
          <c:cat>
            <c:strRef>
              <c:f>Sheet1!$A$2:$A$5</c:f>
              <c:strCache>
                <c:ptCount val="4"/>
                <c:pt idx="0">
                  <c:v>1st Qtr</c:v>
                </c:pt>
                <c:pt idx="1">
                  <c:v>2nd Qtr</c:v>
                </c:pt>
                <c:pt idx="2">
                  <c:v>3rd Qtr</c:v>
                </c:pt>
                <c:pt idx="3">
                  <c:v>4th Qtr</c:v>
                </c:pt>
              </c:strCache>
            </c:strRef>
          </c:cat>
          <c:val>
            <c:numRef>
              <c:f>Sheet1!$B$2:$B$5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8-1609-E04A-A1C9-FFCFDA6CEE25}"/>
            </c:ext>
          </c:extLst>
        </c:ser>
        <c:dLbls>
          <c:dLblPos val="inEnd"/>
          <c:showLegendKey val="0"/>
          <c:showVal val="0"/>
          <c:showCatName val="0"/>
          <c:showSerName val="0"/>
          <c:showPercent val="1"/>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rgbClr val="102D69"/>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0" i="0" u="none" strike="noStrike" kern="1200" spc="0" baseline="0">
                <a:solidFill>
                  <a:schemeClr val="tx1">
                    <a:lumMod val="65000"/>
                    <a:lumOff val="35000"/>
                  </a:schemeClr>
                </a:solidFill>
                <a:latin typeface="HSE Sans" panose="02000000000000000000" pitchFamily="2" charset="0"/>
                <a:ea typeface="+mn-ea"/>
                <a:cs typeface="+mn-cs"/>
              </a:defRPr>
            </a:pPr>
            <a:r>
              <a:rPr lang="ru-RU" sz="1600">
                <a:solidFill>
                  <a:srgbClr val="0E2D69"/>
                </a:solidFill>
              </a:rPr>
              <a:t>Название графика</a:t>
            </a:r>
            <a:endParaRPr lang="en-GB" sz="1600">
              <a:solidFill>
                <a:srgbClr val="0E2D69"/>
              </a:solidFill>
            </a:endParaRPr>
          </a:p>
        </c:rich>
      </c:tx>
      <c:layout>
        <c:manualLayout>
          <c:xMode val="edge"/>
          <c:yMode val="edge"/>
          <c:x val="9.7466984111306623E-2"/>
          <c:y val="2.1428134550125173E-2"/>
        </c:manualLayout>
      </c:layout>
      <c:overlay val="0"/>
      <c:spPr>
        <a:noFill/>
        <a:ln>
          <a:noFill/>
        </a:ln>
        <a:effectLst/>
      </c:spPr>
      <c:txPr>
        <a:bodyPr rot="0" spcFirstLastPara="1" vertOverflow="ellipsis" vert="horz" wrap="square" anchor="ctr" anchorCtr="1"/>
        <a:lstStyle/>
        <a:p>
          <a:pPr>
            <a:defRPr sz="1600" b="0" i="0" u="none" strike="noStrike" kern="1200" spc="0" baseline="0">
              <a:solidFill>
                <a:schemeClr val="tx1">
                  <a:lumMod val="65000"/>
                  <a:lumOff val="35000"/>
                </a:schemeClr>
              </a:solidFill>
              <a:latin typeface="HSE Sans" panose="02000000000000000000" pitchFamily="2" charset="0"/>
              <a:ea typeface="+mn-ea"/>
              <a:cs typeface="+mn-cs"/>
            </a:defRPr>
          </a:pPr>
          <a:endParaRPr lang="en-US"/>
        </a:p>
      </c:txPr>
    </c:title>
    <c:autoTitleDeleted val="0"/>
    <c:plotArea>
      <c:layout/>
      <c:lineChart>
        <c:grouping val="stacked"/>
        <c:varyColors val="0"/>
        <c:ser>
          <c:idx val="0"/>
          <c:order val="0"/>
          <c:tx>
            <c:strRef>
              <c:f>Sheet1!$B$1</c:f>
              <c:strCache>
                <c:ptCount val="1"/>
                <c:pt idx="0">
                  <c:v>Series 1</c:v>
                </c:pt>
              </c:strCache>
            </c:strRef>
          </c:tx>
          <c:spPr>
            <a:ln w="28575" cap="rnd">
              <a:solidFill>
                <a:srgbClr val="CD5A5A"/>
              </a:solidFill>
              <a:round/>
            </a:ln>
            <a:effectLst/>
          </c:spPr>
          <c:marker>
            <c:symbol val="circle"/>
            <c:size val="5"/>
            <c:spPr>
              <a:solidFill>
                <a:srgbClr val="CD5A5A"/>
              </a:solidFill>
              <a:ln w="9525">
                <a:noFill/>
              </a:ln>
              <a:effectLst/>
            </c:spPr>
          </c:marker>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smooth val="0"/>
          <c:extLst>
            <c:ext xmlns:c16="http://schemas.microsoft.com/office/drawing/2014/chart" uri="{C3380CC4-5D6E-409C-BE32-E72D297353CC}">
              <c16:uniqueId val="{00000000-36AF-B047-A821-8AF749D3CE2B}"/>
            </c:ext>
          </c:extLst>
        </c:ser>
        <c:ser>
          <c:idx val="1"/>
          <c:order val="1"/>
          <c:tx>
            <c:strRef>
              <c:f>Sheet1!$C$1</c:f>
              <c:strCache>
                <c:ptCount val="1"/>
                <c:pt idx="0">
                  <c:v>Series 2</c:v>
                </c:pt>
              </c:strCache>
            </c:strRef>
          </c:tx>
          <c:spPr>
            <a:ln w="28575" cap="rnd">
              <a:solidFill>
                <a:srgbClr val="FFD746"/>
              </a:solidFill>
              <a:round/>
            </a:ln>
            <a:effectLst/>
          </c:spPr>
          <c:marker>
            <c:symbol val="circle"/>
            <c:size val="5"/>
            <c:spPr>
              <a:solidFill>
                <a:srgbClr val="FFD746"/>
              </a:solidFill>
              <a:ln w="9525">
                <a:noFill/>
              </a:ln>
              <a:effectLst/>
            </c:spPr>
          </c:marker>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10</c:v>
                </c:pt>
                <c:pt idx="2">
                  <c:v>1.8</c:v>
                </c:pt>
                <c:pt idx="3">
                  <c:v>2.8</c:v>
                </c:pt>
              </c:numCache>
            </c:numRef>
          </c:val>
          <c:smooth val="0"/>
          <c:extLst>
            <c:ext xmlns:c16="http://schemas.microsoft.com/office/drawing/2014/chart" uri="{C3380CC4-5D6E-409C-BE32-E72D297353CC}">
              <c16:uniqueId val="{00000001-36AF-B047-A821-8AF749D3CE2B}"/>
            </c:ext>
          </c:extLst>
        </c:ser>
        <c:ser>
          <c:idx val="2"/>
          <c:order val="2"/>
          <c:tx>
            <c:strRef>
              <c:f>Sheet1!$D$1</c:f>
              <c:strCache>
                <c:ptCount val="1"/>
                <c:pt idx="0">
                  <c:v>Series 3</c:v>
                </c:pt>
              </c:strCache>
            </c:strRef>
          </c:tx>
          <c:spPr>
            <a:ln w="28575" cap="rnd">
              <a:solidFill>
                <a:srgbClr val="E61F3D"/>
              </a:solidFill>
              <a:round/>
            </a:ln>
            <a:effectLst/>
          </c:spPr>
          <c:marker>
            <c:symbol val="circle"/>
            <c:size val="5"/>
            <c:spPr>
              <a:solidFill>
                <a:srgbClr val="E61F3D"/>
              </a:solidFill>
              <a:ln w="63500">
                <a:noFill/>
              </a:ln>
              <a:effectLst/>
            </c:spPr>
          </c:marker>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23</c:v>
                </c:pt>
                <c:pt idx="1">
                  <c:v>15</c:v>
                </c:pt>
                <c:pt idx="2">
                  <c:v>8</c:v>
                </c:pt>
                <c:pt idx="3">
                  <c:v>5</c:v>
                </c:pt>
              </c:numCache>
            </c:numRef>
          </c:val>
          <c:smooth val="0"/>
          <c:extLst>
            <c:ext xmlns:c16="http://schemas.microsoft.com/office/drawing/2014/chart" uri="{C3380CC4-5D6E-409C-BE32-E72D297353CC}">
              <c16:uniqueId val="{00000002-36AF-B047-A821-8AF749D3CE2B}"/>
            </c:ext>
          </c:extLst>
        </c:ser>
        <c:ser>
          <c:idx val="3"/>
          <c:order val="3"/>
          <c:tx>
            <c:strRef>
              <c:f>Sheet1!$E$1</c:f>
              <c:strCache>
                <c:ptCount val="1"/>
                <c:pt idx="0">
                  <c:v>Series 12</c:v>
                </c:pt>
              </c:strCache>
            </c:strRef>
          </c:tx>
          <c:spPr>
            <a:ln w="28575" cap="rnd">
              <a:solidFill>
                <a:srgbClr val="11A0D7"/>
              </a:solidFill>
              <a:round/>
            </a:ln>
            <a:effectLst/>
          </c:spPr>
          <c:marker>
            <c:symbol val="circle"/>
            <c:size val="5"/>
            <c:spPr>
              <a:solidFill>
                <a:srgbClr val="11A0D7"/>
              </a:solidFill>
              <a:ln w="9525">
                <a:noFill/>
              </a:ln>
              <a:effectLst/>
            </c:spPr>
          </c:marker>
          <c:cat>
            <c:strRef>
              <c:f>Sheet1!$A$2:$A$5</c:f>
              <c:strCache>
                <c:ptCount val="4"/>
                <c:pt idx="0">
                  <c:v>Category 1</c:v>
                </c:pt>
                <c:pt idx="1">
                  <c:v>Category 2</c:v>
                </c:pt>
                <c:pt idx="2">
                  <c:v>Category 3</c:v>
                </c:pt>
                <c:pt idx="3">
                  <c:v>Category 4</c:v>
                </c:pt>
              </c:strCache>
            </c:strRef>
          </c:cat>
          <c:val>
            <c:numRef>
              <c:f>Sheet1!$E$2:$E$5</c:f>
              <c:numCache>
                <c:formatCode>General</c:formatCode>
                <c:ptCount val="4"/>
                <c:pt idx="0">
                  <c:v>4.3</c:v>
                </c:pt>
                <c:pt idx="1">
                  <c:v>2.5</c:v>
                </c:pt>
                <c:pt idx="2">
                  <c:v>12</c:v>
                </c:pt>
                <c:pt idx="3">
                  <c:v>4.5</c:v>
                </c:pt>
              </c:numCache>
            </c:numRef>
          </c:val>
          <c:smooth val="0"/>
          <c:extLst>
            <c:ext xmlns:c16="http://schemas.microsoft.com/office/drawing/2014/chart" uri="{C3380CC4-5D6E-409C-BE32-E72D297353CC}">
              <c16:uniqueId val="{00000003-36AF-B047-A821-8AF749D3CE2B}"/>
            </c:ext>
          </c:extLst>
        </c:ser>
        <c:ser>
          <c:idx val="4"/>
          <c:order val="4"/>
          <c:tx>
            <c:strRef>
              <c:f>Sheet1!$F$1</c:f>
              <c:strCache>
                <c:ptCount val="1"/>
                <c:pt idx="0">
                  <c:v>Series 23</c:v>
                </c:pt>
              </c:strCache>
            </c:strRef>
          </c:tx>
          <c:spPr>
            <a:ln w="28575" cap="rnd">
              <a:solidFill>
                <a:srgbClr val="7D4EBA"/>
              </a:solidFill>
              <a:round/>
            </a:ln>
            <a:effectLst/>
          </c:spPr>
          <c:marker>
            <c:symbol val="circle"/>
            <c:size val="5"/>
            <c:spPr>
              <a:solidFill>
                <a:srgbClr val="96628C"/>
              </a:solidFill>
              <a:ln w="9525">
                <a:noFill/>
              </a:ln>
              <a:effectLst/>
            </c:spPr>
          </c:marker>
          <c:cat>
            <c:strRef>
              <c:f>Sheet1!$A$2:$A$5</c:f>
              <c:strCache>
                <c:ptCount val="4"/>
                <c:pt idx="0">
                  <c:v>Category 1</c:v>
                </c:pt>
                <c:pt idx="1">
                  <c:v>Category 2</c:v>
                </c:pt>
                <c:pt idx="2">
                  <c:v>Category 3</c:v>
                </c:pt>
                <c:pt idx="3">
                  <c:v>Category 4</c:v>
                </c:pt>
              </c:strCache>
            </c:strRef>
          </c:cat>
          <c:val>
            <c:numRef>
              <c:f>Sheet1!$F$2:$F$5</c:f>
              <c:numCache>
                <c:formatCode>General</c:formatCode>
                <c:ptCount val="4"/>
                <c:pt idx="0">
                  <c:v>2.4</c:v>
                </c:pt>
                <c:pt idx="1">
                  <c:v>2</c:v>
                </c:pt>
                <c:pt idx="2">
                  <c:v>6</c:v>
                </c:pt>
                <c:pt idx="3">
                  <c:v>2.8</c:v>
                </c:pt>
              </c:numCache>
            </c:numRef>
          </c:val>
          <c:smooth val="0"/>
          <c:extLst>
            <c:ext xmlns:c16="http://schemas.microsoft.com/office/drawing/2014/chart" uri="{C3380CC4-5D6E-409C-BE32-E72D297353CC}">
              <c16:uniqueId val="{00000004-36AF-B047-A821-8AF749D3CE2B}"/>
            </c:ext>
          </c:extLst>
        </c:ser>
        <c:ser>
          <c:idx val="5"/>
          <c:order val="5"/>
          <c:tx>
            <c:strRef>
              <c:f>Sheet1!$G$1</c:f>
              <c:strCache>
                <c:ptCount val="1"/>
                <c:pt idx="0">
                  <c:v>Series 34</c:v>
                </c:pt>
              </c:strCache>
            </c:strRef>
          </c:tx>
          <c:spPr>
            <a:ln w="28575" cap="rnd">
              <a:solidFill>
                <a:srgbClr val="029C63"/>
              </a:solidFill>
              <a:round/>
            </a:ln>
            <a:effectLst/>
          </c:spPr>
          <c:marker>
            <c:symbol val="circle"/>
            <c:size val="5"/>
            <c:spPr>
              <a:solidFill>
                <a:srgbClr val="029C63"/>
              </a:solidFill>
              <a:ln w="9525">
                <a:noFill/>
              </a:ln>
              <a:effectLst/>
            </c:spPr>
          </c:marker>
          <c:cat>
            <c:strRef>
              <c:f>Sheet1!$A$2:$A$5</c:f>
              <c:strCache>
                <c:ptCount val="4"/>
                <c:pt idx="0">
                  <c:v>Category 1</c:v>
                </c:pt>
                <c:pt idx="1">
                  <c:v>Category 2</c:v>
                </c:pt>
                <c:pt idx="2">
                  <c:v>Category 3</c:v>
                </c:pt>
                <c:pt idx="3">
                  <c:v>Category 4</c:v>
                </c:pt>
              </c:strCache>
            </c:strRef>
          </c:cat>
          <c:val>
            <c:numRef>
              <c:f>Sheet1!$G$2:$G$5</c:f>
              <c:numCache>
                <c:formatCode>General</c:formatCode>
                <c:ptCount val="4"/>
                <c:pt idx="0">
                  <c:v>12</c:v>
                </c:pt>
                <c:pt idx="1">
                  <c:v>9</c:v>
                </c:pt>
                <c:pt idx="2">
                  <c:v>3</c:v>
                </c:pt>
                <c:pt idx="3">
                  <c:v>5</c:v>
                </c:pt>
              </c:numCache>
            </c:numRef>
          </c:val>
          <c:smooth val="0"/>
          <c:extLst>
            <c:ext xmlns:c16="http://schemas.microsoft.com/office/drawing/2014/chart" uri="{C3380CC4-5D6E-409C-BE32-E72D297353CC}">
              <c16:uniqueId val="{00000005-36AF-B047-A821-8AF749D3CE2B}"/>
            </c:ext>
          </c:extLst>
        </c:ser>
        <c:dLbls>
          <c:showLegendKey val="0"/>
          <c:showVal val="0"/>
          <c:showCatName val="0"/>
          <c:showSerName val="0"/>
          <c:showPercent val="0"/>
          <c:showBubbleSize val="0"/>
        </c:dLbls>
        <c:marker val="1"/>
        <c:smooth val="0"/>
        <c:axId val="1374565504"/>
        <c:axId val="1021066896"/>
      </c:lineChart>
      <c:catAx>
        <c:axId val="137456550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rgbClr val="0E2D69"/>
                </a:solidFill>
                <a:latin typeface="HSE Sans" panose="02000000000000000000" pitchFamily="2" charset="0"/>
                <a:ea typeface="+mn-ea"/>
                <a:cs typeface="+mn-cs"/>
              </a:defRPr>
            </a:pPr>
            <a:endParaRPr lang="en-US"/>
          </a:p>
        </c:txPr>
        <c:crossAx val="1021066896"/>
        <c:crosses val="autoZero"/>
        <c:auto val="1"/>
        <c:lblAlgn val="ctr"/>
        <c:lblOffset val="100"/>
        <c:noMultiLvlLbl val="0"/>
      </c:catAx>
      <c:valAx>
        <c:axId val="102106689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rgbClr val="0E2D69"/>
                </a:solidFill>
                <a:latin typeface="HSE Sans" panose="02000000000000000000" pitchFamily="2" charset="0"/>
                <a:ea typeface="+mn-ea"/>
                <a:cs typeface="+mn-cs"/>
              </a:defRPr>
            </a:pPr>
            <a:endParaRPr lang="en-US"/>
          </a:p>
        </c:txPr>
        <c:crossAx val="137456550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rgbClr val="0E2D69"/>
              </a:solidFill>
              <a:latin typeface="HSE Sans" panose="02000000000000000000" pitchFamily="2" charset="0"/>
              <a:ea typeface="+mn-ea"/>
              <a:cs typeface="+mn-cs"/>
            </a:defRPr>
          </a:pPr>
          <a:endParaRPr lang="en-US"/>
        </a:p>
      </c:txPr>
    </c:legend>
    <c:plotVisOnly val="1"/>
    <c:dispBlanksAs val="zero"/>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latin typeface="HSE Sans" panose="02000000000000000000" pitchFamily="2" charset="0"/>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0" i="0" u="none" strike="noStrike" kern="1200" baseline="0">
                <a:solidFill>
                  <a:srgbClr val="0E2D69"/>
                </a:solidFill>
                <a:latin typeface="HSE Sans" panose="02000000000000000000" pitchFamily="2" charset="0"/>
                <a:ea typeface="+mn-ea"/>
                <a:cs typeface="+mn-cs"/>
              </a:defRPr>
            </a:pPr>
            <a:r>
              <a:rPr lang="ru-RU" sz="1600" b="0">
                <a:solidFill>
                  <a:srgbClr val="0E2D69"/>
                </a:solidFill>
              </a:rPr>
              <a:t>Название диаграммы</a:t>
            </a:r>
            <a:endParaRPr lang="en-US" sz="1600" b="0">
              <a:solidFill>
                <a:srgbClr val="0E2D69"/>
              </a:solidFill>
            </a:endParaRPr>
          </a:p>
        </c:rich>
      </c:tx>
      <c:layout>
        <c:manualLayout>
          <c:xMode val="edge"/>
          <c:yMode val="edge"/>
          <c:x val="0.123203125"/>
          <c:y val="3.4524949451584457E-2"/>
        </c:manualLayout>
      </c:layout>
      <c:overlay val="0"/>
      <c:spPr>
        <a:noFill/>
        <a:ln>
          <a:noFill/>
        </a:ln>
        <a:effectLst/>
      </c:spPr>
      <c:txPr>
        <a:bodyPr rot="0" spcFirstLastPara="1" vertOverflow="ellipsis" vert="horz" wrap="square" anchor="ctr" anchorCtr="1"/>
        <a:lstStyle/>
        <a:p>
          <a:pPr>
            <a:defRPr sz="2128" b="0" i="0" u="none" strike="noStrike" kern="1200" baseline="0">
              <a:solidFill>
                <a:srgbClr val="0E2D69"/>
              </a:solidFill>
              <a:latin typeface="HSE Sans" panose="02000000000000000000" pitchFamily="2" charset="0"/>
              <a:ea typeface="+mn-ea"/>
              <a:cs typeface="+mn-cs"/>
            </a:defRPr>
          </a:pPr>
          <a:endParaRPr lang="en-US"/>
        </a:p>
      </c:txPr>
    </c:title>
    <c:autoTitleDeleted val="0"/>
    <c:plotArea>
      <c:layout/>
      <c:doughnutChart>
        <c:varyColors val="1"/>
        <c:ser>
          <c:idx val="0"/>
          <c:order val="0"/>
          <c:tx>
            <c:strRef>
              <c:f>Sheet1!$B$1</c:f>
              <c:strCache>
                <c:ptCount val="1"/>
                <c:pt idx="0">
                  <c:v>Sales</c:v>
                </c:pt>
              </c:strCache>
            </c:strRef>
          </c:tx>
          <c:dPt>
            <c:idx val="0"/>
            <c:bubble3D val="0"/>
            <c:spPr>
              <a:solidFill>
                <a:srgbClr val="0E2D69"/>
              </a:solidFill>
              <a:ln>
                <a:noFill/>
              </a:ln>
              <a:effectLst/>
            </c:spPr>
            <c:extLst>
              <c:ext xmlns:c16="http://schemas.microsoft.com/office/drawing/2014/chart" uri="{C3380CC4-5D6E-409C-BE32-E72D297353CC}">
                <c16:uniqueId val="{00000001-4A9C-1A40-9C59-B90F7073FE10}"/>
              </c:ext>
            </c:extLst>
          </c:dPt>
          <c:dPt>
            <c:idx val="1"/>
            <c:bubble3D val="0"/>
            <c:spPr>
              <a:solidFill>
                <a:srgbClr val="234A9B"/>
              </a:solidFill>
              <a:ln>
                <a:noFill/>
              </a:ln>
              <a:effectLst/>
            </c:spPr>
            <c:extLst>
              <c:ext xmlns:c16="http://schemas.microsoft.com/office/drawing/2014/chart" uri="{C3380CC4-5D6E-409C-BE32-E72D297353CC}">
                <c16:uniqueId val="{00000003-4A9C-1A40-9C59-B90F7073FE10}"/>
              </c:ext>
            </c:extLst>
          </c:dPt>
          <c:dPt>
            <c:idx val="2"/>
            <c:bubble3D val="0"/>
            <c:spPr>
              <a:solidFill>
                <a:srgbClr val="E61F3D"/>
              </a:solidFill>
              <a:ln>
                <a:noFill/>
              </a:ln>
              <a:effectLst/>
            </c:spPr>
            <c:extLst>
              <c:ext xmlns:c16="http://schemas.microsoft.com/office/drawing/2014/chart" uri="{C3380CC4-5D6E-409C-BE32-E72D297353CC}">
                <c16:uniqueId val="{00000005-4A9C-1A40-9C59-B90F7073FE10}"/>
              </c:ext>
            </c:extLst>
          </c:dPt>
          <c:dPt>
            <c:idx val="3"/>
            <c:bubble3D val="0"/>
            <c:spPr>
              <a:solidFill>
                <a:srgbClr val="11A0D7"/>
              </a:solidFill>
              <a:ln>
                <a:noFill/>
              </a:ln>
              <a:effectLst/>
            </c:spPr>
            <c:extLst>
              <c:ext xmlns:c16="http://schemas.microsoft.com/office/drawing/2014/chart" uri="{C3380CC4-5D6E-409C-BE32-E72D297353CC}">
                <c16:uniqueId val="{00000007-4A9C-1A40-9C59-B90F7073FE10}"/>
              </c:ext>
            </c:extLst>
          </c:dPt>
          <c:dPt>
            <c:idx val="4"/>
            <c:bubble3D val="0"/>
            <c:spPr>
              <a:solidFill>
                <a:srgbClr val="FFD746"/>
              </a:solidFill>
              <a:ln>
                <a:noFill/>
              </a:ln>
              <a:effectLst/>
            </c:spPr>
            <c:extLst>
              <c:ext xmlns:c16="http://schemas.microsoft.com/office/drawing/2014/chart" uri="{C3380CC4-5D6E-409C-BE32-E72D297353CC}">
                <c16:uniqueId val="{00000009-4A9C-1A40-9C59-B90F7073FE10}"/>
              </c:ext>
            </c:extLst>
          </c:dPt>
          <c:dPt>
            <c:idx val="5"/>
            <c:bubble3D val="0"/>
            <c:spPr>
              <a:solidFill>
                <a:srgbClr val="029C63"/>
              </a:solidFill>
              <a:ln>
                <a:noFill/>
              </a:ln>
              <a:effectLst/>
            </c:spPr>
            <c:extLst>
              <c:ext xmlns:c16="http://schemas.microsoft.com/office/drawing/2014/chart" uri="{C3380CC4-5D6E-409C-BE32-E72D297353CC}">
                <c16:uniqueId val="{0000000B-4A9C-1A40-9C59-B90F7073FE10}"/>
              </c:ext>
            </c:extLst>
          </c:dPt>
          <c:dPt>
            <c:idx val="6"/>
            <c:bubble3D val="0"/>
            <c:spPr>
              <a:solidFill>
                <a:srgbClr val="EB681F"/>
              </a:solidFill>
              <a:ln>
                <a:noFill/>
              </a:ln>
              <a:effectLst/>
            </c:spPr>
            <c:extLst>
              <c:ext xmlns:c16="http://schemas.microsoft.com/office/drawing/2014/chart" uri="{C3380CC4-5D6E-409C-BE32-E72D297353CC}">
                <c16:uniqueId val="{0000000D-4A9C-1A40-9C59-B90F7073FE10}"/>
              </c:ext>
            </c:extLst>
          </c:dPt>
          <c:dPt>
            <c:idx val="7"/>
            <c:bubble3D val="0"/>
            <c:spPr>
              <a:solidFill>
                <a:srgbClr val="96628C"/>
              </a:solidFill>
              <a:ln>
                <a:noFill/>
              </a:ln>
              <a:effectLst/>
            </c:spPr>
            <c:extLst>
              <c:ext xmlns:c16="http://schemas.microsoft.com/office/drawing/2014/chart" uri="{C3380CC4-5D6E-409C-BE32-E72D297353CC}">
                <c16:uniqueId val="{0000000F-4A9C-1A40-9C59-B90F7073FE10}"/>
              </c:ext>
            </c:extLst>
          </c:dPt>
          <c:dLbls>
            <c:spPr>
              <a:noFill/>
              <a:ln>
                <a:noFill/>
              </a:ln>
              <a:effectLst/>
            </c:spPr>
            <c:txPr>
              <a:bodyPr rot="0" spcFirstLastPara="1" vertOverflow="ellipsis" vert="horz" wrap="square" anchor="ctr" anchorCtr="1"/>
              <a:lstStyle/>
              <a:p>
                <a:pPr>
                  <a:defRPr sz="1197" b="0" i="0" u="none" strike="noStrike" kern="1200" baseline="0">
                    <a:solidFill>
                      <a:schemeClr val="bg1"/>
                    </a:solidFill>
                    <a:latin typeface="HSE Sans" panose="02000000000000000000" pitchFamily="2" charset="0"/>
                    <a:ea typeface="+mn-ea"/>
                    <a:cs typeface="+mn-cs"/>
                  </a:defRPr>
                </a:pPr>
                <a:endParaRPr lang="en-US"/>
              </a:p>
            </c:txPr>
            <c:showLegendKey val="0"/>
            <c:showVal val="0"/>
            <c:showCatName val="0"/>
            <c:showSerName val="0"/>
            <c:showPercent val="1"/>
            <c:showBubbleSize val="0"/>
            <c:showLeaderLines val="1"/>
            <c:leaderLines>
              <c:spPr>
                <a:ln w="9525">
                  <a:solidFill>
                    <a:schemeClr val="tx2">
                      <a:lumMod val="35000"/>
                      <a:lumOff val="65000"/>
                    </a:schemeClr>
                  </a:solidFill>
                </a:ln>
                <a:effectLst/>
              </c:spPr>
            </c:leaderLines>
            <c:extLst>
              <c:ext xmlns:c15="http://schemas.microsoft.com/office/drawing/2012/chart" uri="{CE6537A1-D6FC-4f65-9D91-7224C49458BB}"/>
            </c:extLst>
          </c:dLbls>
          <c:cat>
            <c:strRef>
              <c:f>Sheet1!$A$2:$A$9</c:f>
              <c:strCache>
                <c:ptCount val="8"/>
                <c:pt idx="0">
                  <c:v>1st Qtr</c:v>
                </c:pt>
                <c:pt idx="1">
                  <c:v>2nd Qtr</c:v>
                </c:pt>
                <c:pt idx="2">
                  <c:v>3rd Qtr</c:v>
                </c:pt>
                <c:pt idx="3">
                  <c:v>4th Qtr</c:v>
                </c:pt>
                <c:pt idx="4">
                  <c:v>1st Qtr</c:v>
                </c:pt>
                <c:pt idx="5">
                  <c:v>2nd Qtr</c:v>
                </c:pt>
                <c:pt idx="6">
                  <c:v>3rd Qtr</c:v>
                </c:pt>
                <c:pt idx="7">
                  <c:v>4th Qtr</c:v>
                </c:pt>
              </c:strCache>
            </c:strRef>
          </c:cat>
          <c:val>
            <c:numRef>
              <c:f>Sheet1!$B$2:$B$9</c:f>
              <c:numCache>
                <c:formatCode>General</c:formatCode>
                <c:ptCount val="8"/>
                <c:pt idx="0">
                  <c:v>8.1999999999999993</c:v>
                </c:pt>
                <c:pt idx="1">
                  <c:v>3.2</c:v>
                </c:pt>
                <c:pt idx="2">
                  <c:v>32</c:v>
                </c:pt>
                <c:pt idx="3">
                  <c:v>1.2</c:v>
                </c:pt>
                <c:pt idx="4">
                  <c:v>8.1999999999999993</c:v>
                </c:pt>
                <c:pt idx="5">
                  <c:v>12</c:v>
                </c:pt>
                <c:pt idx="6">
                  <c:v>1.4</c:v>
                </c:pt>
                <c:pt idx="7">
                  <c:v>27</c:v>
                </c:pt>
              </c:numCache>
            </c:numRef>
          </c:val>
          <c:extLst>
            <c:ext xmlns:c16="http://schemas.microsoft.com/office/drawing/2014/chart" uri="{C3380CC4-5D6E-409C-BE32-E72D297353CC}">
              <c16:uniqueId val="{00000010-4A9C-1A40-9C59-B90F7073FE10}"/>
            </c:ext>
          </c:extLst>
        </c:ser>
        <c:dLbls>
          <c:showLegendKey val="0"/>
          <c:showVal val="0"/>
          <c:showCatName val="0"/>
          <c:showSerName val="0"/>
          <c:showPercent val="1"/>
          <c:showBubbleSize val="0"/>
          <c:showLeaderLines val="1"/>
        </c:dLbls>
        <c:firstSliceAng val="0"/>
        <c:holeSize val="47"/>
      </c:doughnut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2"/>
              </a:solidFill>
              <a:latin typeface="HSE Sans" panose="02000000000000000000" pitchFamily="2" charset="0"/>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latin typeface="HSE Sans" panose="02000000000000000000" pitchFamily="2" charset="0"/>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HSE Sans" panose="02000000000000000000" pitchFamily="2" charset="0"/>
                <a:ea typeface="+mn-ea"/>
                <a:cs typeface="+mn-cs"/>
              </a:defRPr>
            </a:pPr>
            <a:r>
              <a:rPr lang="ru-RU">
                <a:solidFill>
                  <a:srgbClr val="0E2D69"/>
                </a:solidFill>
              </a:rPr>
              <a:t>Название диаграммы</a:t>
            </a:r>
            <a:endParaRPr lang="en-US">
              <a:solidFill>
                <a:srgbClr val="0E2D69"/>
              </a:solidFill>
            </a:endParaRPr>
          </a:p>
        </c:rich>
      </c:tx>
      <c:layout>
        <c:manualLayout>
          <c:xMode val="edge"/>
          <c:yMode val="edge"/>
          <c:x val="2.4765625000000034E-2"/>
          <c:y val="3.1869184109154881E-2"/>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HSE Sans" panose="02000000000000000000" pitchFamily="2" charset="0"/>
              <a:ea typeface="+mn-ea"/>
              <a:cs typeface="+mn-cs"/>
            </a:defRPr>
          </a:pPr>
          <a:endParaRPr lang="en-US"/>
        </a:p>
      </c:txPr>
    </c:title>
    <c:autoTitleDeleted val="0"/>
    <c:plotArea>
      <c:layout/>
      <c:doughnutChart>
        <c:varyColors val="1"/>
        <c:ser>
          <c:idx val="0"/>
          <c:order val="0"/>
          <c:tx>
            <c:strRef>
              <c:f>Sheet1!$B$1</c:f>
              <c:strCache>
                <c:ptCount val="1"/>
                <c:pt idx="0">
                  <c:v>Sales</c:v>
                </c:pt>
              </c:strCache>
            </c:strRef>
          </c:tx>
          <c:spPr>
            <a:pattFill prst="pct80">
              <a:fgClr>
                <a:srgbClr val="0E2D69"/>
              </a:fgClr>
              <a:bgClr>
                <a:srgbClr val="234A9B"/>
              </a:bgClr>
            </a:pattFill>
            <a:ln w="12700">
              <a:solidFill>
                <a:schemeClr val="bg1">
                  <a:lumMod val="95000"/>
                </a:schemeClr>
              </a:solidFill>
            </a:ln>
          </c:spPr>
          <c:dPt>
            <c:idx val="0"/>
            <c:bubble3D val="0"/>
            <c:spPr>
              <a:pattFill prst="pct80">
                <a:fgClr>
                  <a:srgbClr val="0E2D69"/>
                </a:fgClr>
                <a:bgClr>
                  <a:srgbClr val="234A9B"/>
                </a:bgClr>
              </a:pattFill>
              <a:ln w="12700">
                <a:solidFill>
                  <a:schemeClr val="bg1">
                    <a:lumMod val="95000"/>
                  </a:schemeClr>
                </a:solidFill>
              </a:ln>
              <a:effectLst/>
            </c:spPr>
            <c:extLst>
              <c:ext xmlns:c16="http://schemas.microsoft.com/office/drawing/2014/chart" uri="{C3380CC4-5D6E-409C-BE32-E72D297353CC}">
                <c16:uniqueId val="{00000001-F174-7A45-BB9E-D235637721AA}"/>
              </c:ext>
            </c:extLst>
          </c:dPt>
          <c:dPt>
            <c:idx val="1"/>
            <c:bubble3D val="0"/>
            <c:spPr>
              <a:pattFill prst="pct80">
                <a:fgClr>
                  <a:srgbClr val="0E2D69"/>
                </a:fgClr>
                <a:bgClr>
                  <a:srgbClr val="234A9B"/>
                </a:bgClr>
              </a:pattFill>
              <a:ln w="12700">
                <a:solidFill>
                  <a:schemeClr val="bg1">
                    <a:lumMod val="95000"/>
                  </a:schemeClr>
                </a:solidFill>
              </a:ln>
              <a:effectLst/>
            </c:spPr>
            <c:extLst>
              <c:ext xmlns:c16="http://schemas.microsoft.com/office/drawing/2014/chart" uri="{C3380CC4-5D6E-409C-BE32-E72D297353CC}">
                <c16:uniqueId val="{00000003-F174-7A45-BB9E-D235637721AA}"/>
              </c:ext>
            </c:extLst>
          </c:dPt>
          <c:dPt>
            <c:idx val="2"/>
            <c:bubble3D val="0"/>
            <c:spPr>
              <a:pattFill prst="pct80">
                <a:fgClr>
                  <a:srgbClr val="0E2D69"/>
                </a:fgClr>
                <a:bgClr>
                  <a:srgbClr val="234A9B"/>
                </a:bgClr>
              </a:pattFill>
              <a:ln w="12700">
                <a:solidFill>
                  <a:schemeClr val="bg1">
                    <a:lumMod val="95000"/>
                  </a:schemeClr>
                </a:solidFill>
              </a:ln>
              <a:effectLst/>
            </c:spPr>
            <c:extLst>
              <c:ext xmlns:c16="http://schemas.microsoft.com/office/drawing/2014/chart" uri="{C3380CC4-5D6E-409C-BE32-E72D297353CC}">
                <c16:uniqueId val="{00000005-F174-7A45-BB9E-D235637721AA}"/>
              </c:ext>
            </c:extLst>
          </c:dPt>
          <c:dPt>
            <c:idx val="3"/>
            <c:bubble3D val="0"/>
            <c:spPr>
              <a:pattFill prst="pct80">
                <a:fgClr>
                  <a:srgbClr val="0E2D69"/>
                </a:fgClr>
                <a:bgClr>
                  <a:srgbClr val="234A9B"/>
                </a:bgClr>
              </a:pattFill>
              <a:ln w="12700">
                <a:solidFill>
                  <a:schemeClr val="bg1">
                    <a:lumMod val="95000"/>
                  </a:schemeClr>
                </a:solidFill>
              </a:ln>
              <a:effectLst/>
            </c:spPr>
            <c:extLst>
              <c:ext xmlns:c16="http://schemas.microsoft.com/office/drawing/2014/chart" uri="{C3380CC4-5D6E-409C-BE32-E72D297353CC}">
                <c16:uniqueId val="{00000007-F174-7A45-BB9E-D235637721AA}"/>
              </c:ext>
            </c:extLst>
          </c:dPt>
          <c:dPt>
            <c:idx val="4"/>
            <c:bubble3D val="0"/>
            <c:spPr>
              <a:pattFill prst="pct80">
                <a:fgClr>
                  <a:srgbClr val="0E2D69"/>
                </a:fgClr>
                <a:bgClr>
                  <a:srgbClr val="234A9B"/>
                </a:bgClr>
              </a:pattFill>
              <a:ln w="12700">
                <a:solidFill>
                  <a:schemeClr val="bg1">
                    <a:lumMod val="95000"/>
                  </a:schemeClr>
                </a:solidFill>
              </a:ln>
              <a:effectLst/>
            </c:spPr>
            <c:extLst>
              <c:ext xmlns:c16="http://schemas.microsoft.com/office/drawing/2014/chart" uri="{C3380CC4-5D6E-409C-BE32-E72D297353CC}">
                <c16:uniqueId val="{00000009-F174-7A45-BB9E-D235637721AA}"/>
              </c:ext>
            </c:extLst>
          </c:dPt>
          <c:dPt>
            <c:idx val="5"/>
            <c:bubble3D val="0"/>
            <c:spPr>
              <a:pattFill prst="pct80">
                <a:fgClr>
                  <a:srgbClr val="0E2D69"/>
                </a:fgClr>
                <a:bgClr>
                  <a:srgbClr val="234A9B"/>
                </a:bgClr>
              </a:pattFill>
              <a:ln w="12700">
                <a:solidFill>
                  <a:schemeClr val="bg1">
                    <a:lumMod val="95000"/>
                  </a:schemeClr>
                </a:solidFill>
              </a:ln>
              <a:effectLst/>
            </c:spPr>
            <c:extLst>
              <c:ext xmlns:c16="http://schemas.microsoft.com/office/drawing/2014/chart" uri="{C3380CC4-5D6E-409C-BE32-E72D297353CC}">
                <c16:uniqueId val="{0000000B-F174-7A45-BB9E-D235637721AA}"/>
              </c:ext>
            </c:extLst>
          </c:dPt>
          <c:dPt>
            <c:idx val="6"/>
            <c:bubble3D val="0"/>
            <c:spPr>
              <a:pattFill prst="pct80">
                <a:fgClr>
                  <a:srgbClr val="0E2D69"/>
                </a:fgClr>
                <a:bgClr>
                  <a:srgbClr val="234A9B"/>
                </a:bgClr>
              </a:pattFill>
              <a:ln w="12700">
                <a:solidFill>
                  <a:schemeClr val="bg1">
                    <a:lumMod val="95000"/>
                  </a:schemeClr>
                </a:solidFill>
              </a:ln>
              <a:effectLst/>
            </c:spPr>
            <c:extLst>
              <c:ext xmlns:c16="http://schemas.microsoft.com/office/drawing/2014/chart" uri="{C3380CC4-5D6E-409C-BE32-E72D297353CC}">
                <c16:uniqueId val="{0000000D-F174-7A45-BB9E-D235637721AA}"/>
              </c:ext>
            </c:extLst>
          </c:dPt>
          <c:dPt>
            <c:idx val="7"/>
            <c:bubble3D val="0"/>
            <c:spPr>
              <a:pattFill prst="pct80">
                <a:fgClr>
                  <a:srgbClr val="0E2D69"/>
                </a:fgClr>
                <a:bgClr>
                  <a:srgbClr val="234A9B"/>
                </a:bgClr>
              </a:pattFill>
              <a:ln w="12700">
                <a:solidFill>
                  <a:schemeClr val="bg1">
                    <a:lumMod val="95000"/>
                  </a:schemeClr>
                </a:solidFill>
              </a:ln>
              <a:effectLst/>
            </c:spPr>
            <c:extLst>
              <c:ext xmlns:c16="http://schemas.microsoft.com/office/drawing/2014/chart" uri="{C3380CC4-5D6E-409C-BE32-E72D297353CC}">
                <c16:uniqueId val="{0000000F-F174-7A45-BB9E-D235637721AA}"/>
              </c:ext>
            </c:extLst>
          </c:dPt>
          <c:cat>
            <c:strRef>
              <c:f>Sheet1!$A$2:$A$9</c:f>
              <c:strCache>
                <c:ptCount val="8"/>
                <c:pt idx="0">
                  <c:v>1st Qtr</c:v>
                </c:pt>
                <c:pt idx="1">
                  <c:v>2nd Qtr</c:v>
                </c:pt>
                <c:pt idx="2">
                  <c:v>3rd Qtr</c:v>
                </c:pt>
                <c:pt idx="3">
                  <c:v>4th Qtr</c:v>
                </c:pt>
                <c:pt idx="4">
                  <c:v>1st Qtr</c:v>
                </c:pt>
                <c:pt idx="5">
                  <c:v>2nd Qtr</c:v>
                </c:pt>
                <c:pt idx="6">
                  <c:v>3rd Qtr</c:v>
                </c:pt>
                <c:pt idx="7">
                  <c:v>4th Qtr</c:v>
                </c:pt>
              </c:strCache>
            </c:strRef>
          </c:cat>
          <c:val>
            <c:numRef>
              <c:f>Sheet1!$B$2:$B$9</c:f>
              <c:numCache>
                <c:formatCode>General</c:formatCode>
                <c:ptCount val="8"/>
                <c:pt idx="0">
                  <c:v>8.1999999999999993</c:v>
                </c:pt>
                <c:pt idx="1">
                  <c:v>3.2</c:v>
                </c:pt>
                <c:pt idx="2">
                  <c:v>32</c:v>
                </c:pt>
                <c:pt idx="3">
                  <c:v>1.2</c:v>
                </c:pt>
                <c:pt idx="4">
                  <c:v>8.1999999999999993</c:v>
                </c:pt>
                <c:pt idx="5">
                  <c:v>12</c:v>
                </c:pt>
                <c:pt idx="6">
                  <c:v>1.4</c:v>
                </c:pt>
                <c:pt idx="7">
                  <c:v>27</c:v>
                </c:pt>
              </c:numCache>
            </c:numRef>
          </c:val>
          <c:extLst>
            <c:ext xmlns:c16="http://schemas.microsoft.com/office/drawing/2014/chart" uri="{C3380CC4-5D6E-409C-BE32-E72D297353CC}">
              <c16:uniqueId val="{00000010-F174-7A45-BB9E-D235637721AA}"/>
            </c:ext>
          </c:extLst>
        </c:ser>
        <c:dLbls>
          <c:showLegendKey val="0"/>
          <c:showVal val="0"/>
          <c:showCatName val="0"/>
          <c:showSerName val="0"/>
          <c:showPercent val="0"/>
          <c:showBubbleSize val="0"/>
          <c:showLeaderLines val="1"/>
        </c:dLbls>
        <c:firstSliceAng val="0"/>
        <c:holeSize val="42"/>
      </c:doughnut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HSE Sans" panose="02000000000000000000" pitchFamily="2" charset="0"/>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latin typeface="HSE Sans" panose="02000000000000000000" pitchFamily="2" charset="0"/>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5">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charts/style4.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55">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charts/style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R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3261BF4-8B2C-784B-9959-B59A059012C3}" type="datetimeFigureOut">
              <a:rPr lang="en-RU" smtClean="0"/>
              <a:t>12/09/2023</a:t>
            </a:fld>
            <a:endParaRPr lang="en-R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R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R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R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C748903-8EB5-294E-A216-6B54B0368783}" type="slidenum">
              <a:rPr lang="en-RU" smtClean="0"/>
              <a:t>‹#›</a:t>
            </a:fld>
            <a:endParaRPr lang="en-RU"/>
          </a:p>
        </p:txBody>
      </p:sp>
    </p:spTree>
    <p:extLst>
      <p:ext uri="{BB962C8B-B14F-4D97-AF65-F5344CB8AC3E}">
        <p14:creationId xmlns:p14="http://schemas.microsoft.com/office/powerpoint/2010/main" val="17316809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RU"/>
          </a:p>
        </p:txBody>
      </p:sp>
      <p:sp>
        <p:nvSpPr>
          <p:cNvPr id="4" name="Slide Number Placeholder 3"/>
          <p:cNvSpPr>
            <a:spLocks noGrp="1"/>
          </p:cNvSpPr>
          <p:nvPr>
            <p:ph type="sldNum" sz="quarter" idx="5"/>
          </p:nvPr>
        </p:nvSpPr>
        <p:spPr/>
        <p:txBody>
          <a:bodyPr/>
          <a:lstStyle/>
          <a:p>
            <a:fld id="{6C748903-8EB5-294E-A216-6B54B0368783}" type="slidenum">
              <a:rPr lang="en-RU" smtClean="0"/>
              <a:t>29</a:t>
            </a:fld>
            <a:endParaRPr lang="en-RU"/>
          </a:p>
        </p:txBody>
      </p:sp>
    </p:spTree>
    <p:extLst>
      <p:ext uri="{BB962C8B-B14F-4D97-AF65-F5344CB8AC3E}">
        <p14:creationId xmlns:p14="http://schemas.microsoft.com/office/powerpoint/2010/main" val="1811906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6C748903-8EB5-294E-A216-6B54B0368783}" type="slidenum">
              <a:rPr lang="en-RU" smtClean="0"/>
              <a:t>30</a:t>
            </a:fld>
            <a:endParaRPr lang="en-RU"/>
          </a:p>
        </p:txBody>
      </p:sp>
    </p:spTree>
    <p:extLst>
      <p:ext uri="{BB962C8B-B14F-4D97-AF65-F5344CB8AC3E}">
        <p14:creationId xmlns:p14="http://schemas.microsoft.com/office/powerpoint/2010/main" val="312539212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Обложка">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7" name="Picture 28" descr="A blue circle with white text&#10;&#10;Description automatically generated with low confidence">
            <a:extLst>
              <a:ext uri="{FF2B5EF4-FFF2-40B4-BE49-F238E27FC236}">
                <a16:creationId xmlns:a16="http://schemas.microsoft.com/office/drawing/2014/main" id="{BA292C80-0DA8-194A-9A66-279048FA2A54}"/>
              </a:ext>
            </a:extLst>
          </p:cNvPr>
          <p:cNvPicPr>
            <a:picLocks noChangeAspect="1"/>
          </p:cNvPicPr>
          <p:nvPr userDrawn="1"/>
        </p:nvPicPr>
        <p:blipFill>
          <a:blip r:embed="rId3"/>
          <a:stretch>
            <a:fillRect/>
          </a:stretch>
        </p:blipFill>
        <p:spPr>
          <a:xfrm>
            <a:off x="1013859" y="962173"/>
            <a:ext cx="886499" cy="886499"/>
          </a:xfrm>
          <a:prstGeom prst="rect">
            <a:avLst/>
          </a:prstGeom>
        </p:spPr>
      </p:pic>
      <p:cxnSp>
        <p:nvCxnSpPr>
          <p:cNvPr id="11" name="Straight Connector 48">
            <a:extLst>
              <a:ext uri="{FF2B5EF4-FFF2-40B4-BE49-F238E27FC236}">
                <a16:creationId xmlns:a16="http://schemas.microsoft.com/office/drawing/2014/main" id="{313EF906-5BAC-0141-A198-076E155DF9E2}"/>
              </a:ext>
            </a:extLst>
          </p:cNvPr>
          <p:cNvCxnSpPr>
            <a:cxnSpLocks/>
          </p:cNvCxnSpPr>
          <p:nvPr userDrawn="1"/>
        </p:nvCxnSpPr>
        <p:spPr>
          <a:xfrm>
            <a:off x="6090212" y="985336"/>
            <a:ext cx="0" cy="840173"/>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cxnSp>
        <p:nvCxnSpPr>
          <p:cNvPr id="12" name="Straight Connector 50">
            <a:extLst>
              <a:ext uri="{FF2B5EF4-FFF2-40B4-BE49-F238E27FC236}">
                <a16:creationId xmlns:a16="http://schemas.microsoft.com/office/drawing/2014/main" id="{61206A97-26F2-E646-8775-9928FEF465B5}"/>
              </a:ext>
            </a:extLst>
          </p:cNvPr>
          <p:cNvCxnSpPr>
            <a:cxnSpLocks/>
          </p:cNvCxnSpPr>
          <p:nvPr userDrawn="1"/>
        </p:nvCxnSpPr>
        <p:spPr>
          <a:xfrm>
            <a:off x="8642581" y="985336"/>
            <a:ext cx="0" cy="840173"/>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cxnSp>
        <p:nvCxnSpPr>
          <p:cNvPr id="13" name="Straight Connector 51">
            <a:extLst>
              <a:ext uri="{FF2B5EF4-FFF2-40B4-BE49-F238E27FC236}">
                <a16:creationId xmlns:a16="http://schemas.microsoft.com/office/drawing/2014/main" id="{28E0E5F6-C1CA-9B41-B1DB-6E4FB509084D}"/>
              </a:ext>
            </a:extLst>
          </p:cNvPr>
          <p:cNvCxnSpPr>
            <a:cxnSpLocks/>
          </p:cNvCxnSpPr>
          <p:nvPr userDrawn="1"/>
        </p:nvCxnSpPr>
        <p:spPr>
          <a:xfrm>
            <a:off x="11179047" y="985336"/>
            <a:ext cx="0" cy="840173"/>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sp>
        <p:nvSpPr>
          <p:cNvPr id="16" name="Заголовок 15">
            <a:extLst>
              <a:ext uri="{FF2B5EF4-FFF2-40B4-BE49-F238E27FC236}">
                <a16:creationId xmlns:a16="http://schemas.microsoft.com/office/drawing/2014/main" id="{6007C52F-2E27-E24A-B9DC-AAAB052DBD59}"/>
              </a:ext>
            </a:extLst>
          </p:cNvPr>
          <p:cNvSpPr>
            <a:spLocks noGrp="1"/>
          </p:cNvSpPr>
          <p:nvPr>
            <p:ph type="title" hasCustomPrompt="1"/>
          </p:nvPr>
        </p:nvSpPr>
        <p:spPr>
          <a:xfrm>
            <a:off x="1027967" y="2404670"/>
            <a:ext cx="7634059" cy="1978323"/>
          </a:xfrm>
        </p:spPr>
        <p:txBody>
          <a:bodyPr lIns="0" tIns="0" rIns="0" bIns="0" anchor="t">
            <a:normAutofit/>
          </a:bodyPr>
          <a:lstStyle>
            <a:lvl1pPr>
              <a:lnSpc>
                <a:spcPct val="100000"/>
              </a:lnSpc>
              <a:defRPr sz="4300" b="0" i="0" baseline="0">
                <a:solidFill>
                  <a:srgbClr val="0E2D69"/>
                </a:solidFill>
                <a:latin typeface="HSE Sans" panose="02000000000000000000" pitchFamily="2" charset="0"/>
              </a:defRPr>
            </a:lvl1pPr>
          </a:lstStyle>
          <a:p>
            <a:r>
              <a:rPr lang="ru-RU" sz="4400" dirty="0">
                <a:solidFill>
                  <a:srgbClr val="102D69"/>
                </a:solidFill>
                <a:latin typeface="HSE Sans" panose="02000000000000000000" pitchFamily="2" charset="0"/>
              </a:rPr>
              <a:t>Название презентации</a:t>
            </a:r>
            <a:br>
              <a:rPr lang="ru-RU" sz="4400" dirty="0">
                <a:solidFill>
                  <a:srgbClr val="102D69"/>
                </a:solidFill>
                <a:latin typeface="HSE Sans" panose="02000000000000000000" pitchFamily="2" charset="0"/>
              </a:rPr>
            </a:br>
            <a:r>
              <a:rPr lang="ru-RU" sz="4400" dirty="0">
                <a:solidFill>
                  <a:srgbClr val="102D69"/>
                </a:solidFill>
                <a:latin typeface="HSE Sans" panose="02000000000000000000" pitchFamily="2" charset="0"/>
              </a:rPr>
              <a:t>может быть набрано в две </a:t>
            </a:r>
            <a:br>
              <a:rPr lang="ru-RU" sz="4400" dirty="0">
                <a:solidFill>
                  <a:srgbClr val="102D69"/>
                </a:solidFill>
                <a:latin typeface="HSE Sans" panose="02000000000000000000" pitchFamily="2" charset="0"/>
              </a:rPr>
            </a:br>
            <a:r>
              <a:rPr lang="ru-RU" sz="4400" dirty="0">
                <a:solidFill>
                  <a:srgbClr val="102D69"/>
                </a:solidFill>
                <a:latin typeface="HSE Sans" panose="02000000000000000000" pitchFamily="2" charset="0"/>
              </a:rPr>
              <a:t>или три строки (43 </a:t>
            </a:r>
            <a:r>
              <a:rPr lang="en-GB" sz="4400" dirty="0" err="1">
                <a:solidFill>
                  <a:srgbClr val="102D69"/>
                </a:solidFill>
                <a:latin typeface="HSE Sans" panose="02000000000000000000" pitchFamily="2" charset="0"/>
              </a:rPr>
              <a:t>pt</a:t>
            </a:r>
            <a:r>
              <a:rPr lang="en-GB" sz="4400" dirty="0">
                <a:solidFill>
                  <a:srgbClr val="102D69"/>
                </a:solidFill>
                <a:latin typeface="HSE Sans" panose="02000000000000000000" pitchFamily="2" charset="0"/>
              </a:rPr>
              <a:t>)</a:t>
            </a:r>
            <a:endParaRPr lang="ru-RU" sz="4400" dirty="0">
              <a:solidFill>
                <a:srgbClr val="102D69"/>
              </a:solidFill>
              <a:latin typeface="HSE Sans" panose="02000000000000000000" pitchFamily="2" charset="0"/>
            </a:endParaRPr>
          </a:p>
        </p:txBody>
      </p:sp>
      <p:sp>
        <p:nvSpPr>
          <p:cNvPr id="20" name="Текст 19">
            <a:extLst>
              <a:ext uri="{FF2B5EF4-FFF2-40B4-BE49-F238E27FC236}">
                <a16:creationId xmlns:a16="http://schemas.microsoft.com/office/drawing/2014/main" id="{18109844-C2E7-354F-9C01-8834E4DCE373}"/>
              </a:ext>
            </a:extLst>
          </p:cNvPr>
          <p:cNvSpPr>
            <a:spLocks noGrp="1"/>
          </p:cNvSpPr>
          <p:nvPr>
            <p:ph type="body" sz="quarter" idx="10" hasCustomPrompt="1"/>
          </p:nvPr>
        </p:nvSpPr>
        <p:spPr>
          <a:xfrm>
            <a:off x="2074947" y="1187841"/>
            <a:ext cx="3848717" cy="435163"/>
          </a:xfrm>
        </p:spPr>
        <p:txBody>
          <a:bodyPr lIns="0" tIns="0" rIns="0" bIns="0" anchor="t">
            <a:noAutofit/>
          </a:bodyPr>
          <a:lstStyle>
            <a:lvl1pPr marL="0" indent="0" algn="l">
              <a:lnSpc>
                <a:spcPct val="100000"/>
              </a:lnSpc>
              <a:spcBef>
                <a:spcPts val="0"/>
              </a:spcBef>
              <a:buNone/>
              <a:defRPr sz="1600" b="0" i="0">
                <a:latin typeface="HSE Sans" panose="02000000000000000000" pitchFamily="2" charset="0"/>
              </a:defRPr>
            </a:lvl1pPr>
            <a:lvl2pPr marL="457200" indent="0" algn="l">
              <a:buNone/>
              <a:defRPr sz="1600" b="0" i="0">
                <a:latin typeface="HSE Sans" panose="02000000000000000000" pitchFamily="2" charset="0"/>
              </a:defRPr>
            </a:lvl2pPr>
            <a:lvl3pPr marL="914400" indent="0" algn="l">
              <a:buNone/>
              <a:defRPr sz="1600" b="0" i="0">
                <a:latin typeface="HSE Sans" panose="02000000000000000000" pitchFamily="2" charset="0"/>
              </a:defRPr>
            </a:lvl3pPr>
            <a:lvl4pPr marL="1371600" indent="0" algn="l">
              <a:buNone/>
              <a:defRPr sz="1600" b="0" i="0">
                <a:latin typeface="HSE Sans" panose="02000000000000000000" pitchFamily="2" charset="0"/>
              </a:defRPr>
            </a:lvl4pPr>
            <a:lvl5pPr marL="1828800" indent="0" algn="l">
              <a:buNone/>
              <a:defRPr sz="1600" b="0" i="0">
                <a:latin typeface="HSE Sans" panose="02000000000000000000" pitchFamily="2" charset="0"/>
              </a:defRPr>
            </a:lvl5pPr>
          </a:lstStyle>
          <a:p>
            <a:r>
              <a:rPr lang="ru-RU" dirty="0">
                <a:latin typeface="HSE Sans" panose="02000000000000000000" pitchFamily="2" charset="0"/>
              </a:rPr>
              <a:t>Название факультета</a:t>
            </a:r>
            <a:br>
              <a:rPr lang="ru-RU" dirty="0">
                <a:latin typeface="HSE Sans" panose="02000000000000000000" pitchFamily="2" charset="0"/>
              </a:rPr>
            </a:br>
            <a:r>
              <a:rPr lang="ru-RU" dirty="0">
                <a:latin typeface="HSE Sans" panose="02000000000000000000" pitchFamily="2" charset="0"/>
              </a:rPr>
              <a:t>в две строки</a:t>
            </a:r>
            <a:r>
              <a:rPr lang="en-GB" dirty="0">
                <a:latin typeface="HSE Sans" panose="02000000000000000000" pitchFamily="2" charset="0"/>
              </a:rPr>
              <a:t> (16 </a:t>
            </a:r>
            <a:r>
              <a:rPr lang="en-GB" dirty="0" err="1">
                <a:latin typeface="HSE Sans" panose="02000000000000000000" pitchFamily="2" charset="0"/>
              </a:rPr>
              <a:t>pt</a:t>
            </a:r>
            <a:r>
              <a:rPr lang="en-GB" dirty="0">
                <a:latin typeface="HSE Sans" panose="02000000000000000000" pitchFamily="2" charset="0"/>
              </a:rPr>
              <a:t>)</a:t>
            </a:r>
            <a:endParaRPr lang="ru-RU" dirty="0">
              <a:latin typeface="HSE Sans" panose="02000000000000000000" pitchFamily="2" charset="0"/>
            </a:endParaRPr>
          </a:p>
        </p:txBody>
      </p:sp>
      <p:sp>
        <p:nvSpPr>
          <p:cNvPr id="25" name="Текст 24">
            <a:extLst>
              <a:ext uri="{FF2B5EF4-FFF2-40B4-BE49-F238E27FC236}">
                <a16:creationId xmlns:a16="http://schemas.microsoft.com/office/drawing/2014/main" id="{40A04329-C800-BB42-BFE0-7E3C68848DA7}"/>
              </a:ext>
            </a:extLst>
          </p:cNvPr>
          <p:cNvSpPr>
            <a:spLocks noGrp="1"/>
          </p:cNvSpPr>
          <p:nvPr>
            <p:ph type="body" sz="quarter" idx="11" hasCustomPrompt="1"/>
          </p:nvPr>
        </p:nvSpPr>
        <p:spPr>
          <a:xfrm>
            <a:off x="6259420" y="1173829"/>
            <a:ext cx="2278063" cy="463186"/>
          </a:xfrm>
        </p:spPr>
        <p:txBody>
          <a:bodyPr lIns="0" tIns="0" rIns="0" bIns="0" anchor="t">
            <a:norm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200" b="0" i="0">
                <a:solidFill>
                  <a:srgbClr val="0E2D69"/>
                </a:solidFill>
                <a:latin typeface="HSE Sans" panose="02000000000000000000"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ru-RU" sz="1200" dirty="0">
                <a:latin typeface="HSE Sans" panose="02000000000000000000" pitchFamily="2" charset="0"/>
              </a:rPr>
              <a:t>Название подразделения</a:t>
            </a:r>
            <a:br>
              <a:rPr lang="ru-RU" sz="1200" dirty="0">
                <a:latin typeface="HSE Sans" panose="02000000000000000000" pitchFamily="2" charset="0"/>
              </a:rPr>
            </a:br>
            <a:r>
              <a:rPr lang="ru-RU" sz="1200" dirty="0">
                <a:latin typeface="HSE Sans" panose="02000000000000000000" pitchFamily="2" charset="0"/>
              </a:rPr>
              <a:t>в две или три строки</a:t>
            </a:r>
            <a:r>
              <a:rPr lang="en-GB" sz="1200" dirty="0">
                <a:latin typeface="HSE Sans" panose="02000000000000000000" pitchFamily="2" charset="0"/>
              </a:rPr>
              <a:t> (12pt)</a:t>
            </a:r>
            <a:endParaRPr lang="ru-RU" sz="1200" dirty="0">
              <a:latin typeface="HSE Sans" panose="02000000000000000000" pitchFamily="2" charset="0"/>
            </a:endParaRPr>
          </a:p>
        </p:txBody>
      </p:sp>
      <p:sp>
        <p:nvSpPr>
          <p:cNvPr id="27" name="Текст 26">
            <a:extLst>
              <a:ext uri="{FF2B5EF4-FFF2-40B4-BE49-F238E27FC236}">
                <a16:creationId xmlns:a16="http://schemas.microsoft.com/office/drawing/2014/main" id="{98337931-3EC2-F348-99EA-860F4FFDC188}"/>
              </a:ext>
            </a:extLst>
          </p:cNvPr>
          <p:cNvSpPr>
            <a:spLocks noGrp="1"/>
          </p:cNvSpPr>
          <p:nvPr>
            <p:ph type="body" idx="12" hasCustomPrompt="1"/>
          </p:nvPr>
        </p:nvSpPr>
        <p:spPr>
          <a:xfrm>
            <a:off x="8786720" y="1173829"/>
            <a:ext cx="2217738" cy="463186"/>
          </a:xfrm>
        </p:spPr>
        <p:txBody>
          <a:bodyPr lIns="0" tIns="0" rIns="0" bIns="0" anchor="t">
            <a:norm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200" b="0" i="0">
                <a:solidFill>
                  <a:srgbClr val="0E2D69"/>
                </a:solidFill>
                <a:latin typeface="HSE Sans" panose="02000000000000000000"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ru-RU" sz="1200" dirty="0">
                <a:latin typeface="HSE Sans" panose="02000000000000000000" pitchFamily="2" charset="0"/>
              </a:rPr>
              <a:t>Москва</a:t>
            </a:r>
            <a:br>
              <a:rPr lang="ru-RU" sz="1200" dirty="0">
                <a:latin typeface="HSE Sans" panose="02000000000000000000" pitchFamily="2" charset="0"/>
              </a:rPr>
            </a:br>
            <a:r>
              <a:rPr lang="ru-RU" sz="1200" dirty="0">
                <a:latin typeface="HSE Sans" panose="02000000000000000000" pitchFamily="2" charset="0"/>
              </a:rPr>
              <a:t>2022</a:t>
            </a:r>
            <a:r>
              <a:rPr lang="en-GB" sz="1200" dirty="0">
                <a:latin typeface="HSE Sans" panose="02000000000000000000" pitchFamily="2" charset="0"/>
              </a:rPr>
              <a:t> (12pt)</a:t>
            </a:r>
            <a:endParaRPr lang="ru-RU" sz="1200" dirty="0">
              <a:latin typeface="HSE Sans" panose="02000000000000000000" pitchFamily="2" charset="0"/>
            </a:endParaRPr>
          </a:p>
        </p:txBody>
      </p:sp>
      <p:sp>
        <p:nvSpPr>
          <p:cNvPr id="29" name="Текст 28">
            <a:extLst>
              <a:ext uri="{FF2B5EF4-FFF2-40B4-BE49-F238E27FC236}">
                <a16:creationId xmlns:a16="http://schemas.microsoft.com/office/drawing/2014/main" id="{EEA7A79B-D410-B44F-BF32-C3EAEFC20A6E}"/>
              </a:ext>
            </a:extLst>
          </p:cNvPr>
          <p:cNvSpPr>
            <a:spLocks noGrp="1"/>
          </p:cNvSpPr>
          <p:nvPr>
            <p:ph type="body" sz="quarter" idx="13" hasCustomPrompt="1"/>
          </p:nvPr>
        </p:nvSpPr>
        <p:spPr>
          <a:xfrm>
            <a:off x="1027967" y="4824914"/>
            <a:ext cx="7625267" cy="652860"/>
          </a:xfrm>
        </p:spPr>
        <p:txBody>
          <a:bodyPr lIns="0" tIns="0" rIns="0" bIns="0">
            <a:norm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600" b="0" i="0">
                <a:solidFill>
                  <a:srgbClr val="0E2D69"/>
                </a:solidFill>
                <a:latin typeface="HSE Sans" panose="02000000000000000000"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ru-RU" sz="1600" dirty="0">
                <a:latin typeface="HSE Sans" panose="02000000000000000000" pitchFamily="2" charset="0"/>
              </a:rPr>
              <a:t>Если нужно больше места, то используйте подзаголовок</a:t>
            </a:r>
            <a:r>
              <a:rPr lang="en-GB" sz="1600" dirty="0">
                <a:latin typeface="HSE Sans" panose="02000000000000000000" pitchFamily="2" charset="0"/>
              </a:rPr>
              <a:t> (16 </a:t>
            </a:r>
            <a:r>
              <a:rPr lang="en-GB" sz="1600" dirty="0" err="1">
                <a:latin typeface="HSE Sans" panose="02000000000000000000" pitchFamily="2" charset="0"/>
              </a:rPr>
              <a:t>pt</a:t>
            </a:r>
            <a:r>
              <a:rPr lang="en-GB" sz="1600" dirty="0">
                <a:latin typeface="HSE Sans" panose="02000000000000000000" pitchFamily="2" charset="0"/>
              </a:rPr>
              <a:t>)</a:t>
            </a:r>
            <a:endParaRPr lang="ru-RU" sz="1600" dirty="0">
              <a:latin typeface="HSE Sans" panose="02000000000000000000" pitchFamily="2" charset="0"/>
            </a:endParaRPr>
          </a:p>
        </p:txBody>
      </p:sp>
    </p:spTree>
    <p:extLst>
      <p:ext uri="{BB962C8B-B14F-4D97-AF65-F5344CB8AC3E}">
        <p14:creationId xmlns:p14="http://schemas.microsoft.com/office/powerpoint/2010/main" val="4182895918"/>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цвет">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7" name="Picture 4" descr="Icon&#10;&#10;Description automatically generated">
            <a:extLst>
              <a:ext uri="{FF2B5EF4-FFF2-40B4-BE49-F238E27FC236}">
                <a16:creationId xmlns:a16="http://schemas.microsoft.com/office/drawing/2014/main" id="{9328428E-0D3D-6E4B-BAC0-3F63BAF7DB74}"/>
              </a:ext>
            </a:extLst>
          </p:cNvPr>
          <p:cNvPicPr>
            <a:picLocks noChangeAspect="1"/>
          </p:cNvPicPr>
          <p:nvPr userDrawn="1"/>
        </p:nvPicPr>
        <p:blipFill>
          <a:blip r:embed="rId3"/>
          <a:stretch>
            <a:fillRect/>
          </a:stretch>
        </p:blipFill>
        <p:spPr>
          <a:xfrm>
            <a:off x="517199" y="464363"/>
            <a:ext cx="448276" cy="448276"/>
          </a:xfrm>
          <a:prstGeom prst="rect">
            <a:avLst/>
          </a:prstGeom>
        </p:spPr>
      </p:pic>
      <p:cxnSp>
        <p:nvCxnSpPr>
          <p:cNvPr id="8" name="Straight Connector 19">
            <a:extLst>
              <a:ext uri="{FF2B5EF4-FFF2-40B4-BE49-F238E27FC236}">
                <a16:creationId xmlns:a16="http://schemas.microsoft.com/office/drawing/2014/main" id="{86CF47C6-D972-9E44-A717-6848F3489399}"/>
              </a:ext>
            </a:extLst>
          </p:cNvPr>
          <p:cNvCxnSpPr>
            <a:cxnSpLocks/>
          </p:cNvCxnSpPr>
          <p:nvPr userDrawn="1"/>
        </p:nvCxnSpPr>
        <p:spPr>
          <a:xfrm>
            <a:off x="3298686"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cxnSp>
        <p:nvCxnSpPr>
          <p:cNvPr id="9" name="Straight Connector 21">
            <a:extLst>
              <a:ext uri="{FF2B5EF4-FFF2-40B4-BE49-F238E27FC236}">
                <a16:creationId xmlns:a16="http://schemas.microsoft.com/office/drawing/2014/main" id="{412FEF63-77C0-7C4A-B9BE-4BC0EEEEB78C}"/>
              </a:ext>
            </a:extLst>
          </p:cNvPr>
          <p:cNvCxnSpPr>
            <a:cxnSpLocks/>
          </p:cNvCxnSpPr>
          <p:nvPr userDrawn="1"/>
        </p:nvCxnSpPr>
        <p:spPr>
          <a:xfrm>
            <a:off x="6099416"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cxnSp>
        <p:nvCxnSpPr>
          <p:cNvPr id="10" name="Straight Connector 25">
            <a:extLst>
              <a:ext uri="{FF2B5EF4-FFF2-40B4-BE49-F238E27FC236}">
                <a16:creationId xmlns:a16="http://schemas.microsoft.com/office/drawing/2014/main" id="{C4F550E9-E979-284D-B65F-44E092DD9D02}"/>
              </a:ext>
            </a:extLst>
          </p:cNvPr>
          <p:cNvCxnSpPr>
            <a:cxnSpLocks/>
          </p:cNvCxnSpPr>
          <p:nvPr userDrawn="1"/>
        </p:nvCxnSpPr>
        <p:spPr>
          <a:xfrm>
            <a:off x="10277081"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3A39D099-B515-F343-BF7A-A95468DA3860}"/>
              </a:ext>
            </a:extLst>
          </p:cNvPr>
          <p:cNvSpPr txBox="1"/>
          <p:nvPr userDrawn="1"/>
        </p:nvSpPr>
        <p:spPr>
          <a:xfrm>
            <a:off x="10410201" y="532278"/>
            <a:ext cx="671977" cy="307777"/>
          </a:xfrm>
          <a:prstGeom prst="rect">
            <a:avLst/>
          </a:prstGeom>
          <a:noFill/>
        </p:spPr>
        <p:txBody>
          <a:bodyPr wrap="square" lIns="0" tIns="0" rIns="0" bIns="0" rtlCol="0">
            <a:spAutoFit/>
          </a:bodyPr>
          <a:lstStyle/>
          <a:p>
            <a:fld id="{32AF94B5-93D7-5247-B727-C7089232F508}" type="slidenum">
              <a:rPr lang="ru-RU" sz="2000" smtClean="0">
                <a:solidFill>
                  <a:srgbClr val="102D69"/>
                </a:solidFill>
                <a:latin typeface="HSE Sans" panose="02000000000000000000" pitchFamily="2" charset="0"/>
              </a:rPr>
              <a:t>‹#›</a:t>
            </a:fld>
            <a:endParaRPr lang="ru-RU" sz="2000" dirty="0">
              <a:solidFill>
                <a:srgbClr val="102D69"/>
              </a:solidFill>
              <a:latin typeface="HSE Sans" panose="02000000000000000000" pitchFamily="2" charset="0"/>
            </a:endParaRPr>
          </a:p>
        </p:txBody>
      </p:sp>
      <p:cxnSp>
        <p:nvCxnSpPr>
          <p:cNvPr id="12" name="Straight Connector 59">
            <a:extLst>
              <a:ext uri="{FF2B5EF4-FFF2-40B4-BE49-F238E27FC236}">
                <a16:creationId xmlns:a16="http://schemas.microsoft.com/office/drawing/2014/main" id="{396B1F99-9711-C64F-A7C9-4F1D89E7F11D}"/>
              </a:ext>
            </a:extLst>
          </p:cNvPr>
          <p:cNvCxnSpPr>
            <a:cxnSpLocks/>
          </p:cNvCxnSpPr>
          <p:nvPr userDrawn="1"/>
        </p:nvCxnSpPr>
        <p:spPr>
          <a:xfrm>
            <a:off x="11643868"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sp>
        <p:nvSpPr>
          <p:cNvPr id="13" name="Текст 37">
            <a:extLst>
              <a:ext uri="{FF2B5EF4-FFF2-40B4-BE49-F238E27FC236}">
                <a16:creationId xmlns:a16="http://schemas.microsoft.com/office/drawing/2014/main" id="{9C21DFE9-C3B2-C54E-9275-7776355F7360}"/>
              </a:ext>
            </a:extLst>
          </p:cNvPr>
          <p:cNvSpPr>
            <a:spLocks noGrp="1"/>
          </p:cNvSpPr>
          <p:nvPr>
            <p:ph type="body" sz="quarter" idx="13" hasCustomPrompt="1"/>
          </p:nvPr>
        </p:nvSpPr>
        <p:spPr>
          <a:xfrm>
            <a:off x="1143689" y="540904"/>
            <a:ext cx="1901825" cy="415925"/>
          </a:xfrm>
        </p:spPr>
        <p:txBody>
          <a:bodyPr lIns="0" tIns="0" rIns="0" bIns="0">
            <a:no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000" b="0" i="0">
                <a:latin typeface="HSE Sans" panose="02000000000000000000" pitchFamily="2" charset="0"/>
              </a:defRPr>
            </a:lvl1pPr>
            <a:lvl2pPr marL="457200" indent="0">
              <a:lnSpc>
                <a:spcPct val="100000"/>
              </a:lnSpc>
              <a:buNone/>
              <a:defRPr sz="1000" b="0" i="0">
                <a:latin typeface="HSE Sans" panose="02000000000000000000" pitchFamily="2" charset="0"/>
              </a:defRPr>
            </a:lvl2pPr>
            <a:lvl3pPr marL="914400" indent="0">
              <a:lnSpc>
                <a:spcPct val="100000"/>
              </a:lnSpc>
              <a:buNone/>
              <a:defRPr sz="1000" b="0" i="0">
                <a:latin typeface="HSE Sans" panose="02000000000000000000" pitchFamily="2" charset="0"/>
              </a:defRPr>
            </a:lvl3pPr>
            <a:lvl4pPr marL="1371600" indent="0">
              <a:lnSpc>
                <a:spcPct val="100000"/>
              </a:lnSpc>
              <a:buNone/>
              <a:defRPr sz="1000" b="0" i="0">
                <a:latin typeface="HSE Sans" panose="02000000000000000000" pitchFamily="2" charset="0"/>
              </a:defRPr>
            </a:lvl4pPr>
            <a:lvl5pPr marL="1828800" indent="0">
              <a:lnSpc>
                <a:spcPct val="100000"/>
              </a:lnSpc>
              <a:buNone/>
              <a:defRPr sz="1000" b="0" i="0">
                <a:latin typeface="HSE Sans" panose="02000000000000000000" pitchFamily="2" charset="0"/>
              </a:defRPr>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ru-RU" sz="1000" dirty="0">
                <a:latin typeface="HSE Sans" panose="02000000000000000000" pitchFamily="2" charset="0"/>
              </a:rPr>
              <a:t>Название подразделения</a:t>
            </a:r>
            <a:br>
              <a:rPr lang="ru-RU" sz="1000" dirty="0">
                <a:latin typeface="HSE Sans" panose="02000000000000000000" pitchFamily="2" charset="0"/>
              </a:rPr>
            </a:br>
            <a:r>
              <a:rPr lang="ru-RU" sz="1000" dirty="0">
                <a:latin typeface="HSE Sans" panose="02000000000000000000" pitchFamily="2" charset="0"/>
              </a:rPr>
              <a:t>в две или три строки</a:t>
            </a:r>
            <a:r>
              <a:rPr lang="en-GB" sz="1000" dirty="0">
                <a:latin typeface="HSE Sans" panose="02000000000000000000" pitchFamily="2" charset="0"/>
              </a:rPr>
              <a:t> (10pt)</a:t>
            </a:r>
            <a:endParaRPr lang="ru-RU" sz="1000" dirty="0">
              <a:latin typeface="HSE Sans" panose="02000000000000000000" pitchFamily="2" charset="0"/>
            </a:endParaRPr>
          </a:p>
        </p:txBody>
      </p:sp>
      <p:sp>
        <p:nvSpPr>
          <p:cNvPr id="14" name="Текст 39">
            <a:extLst>
              <a:ext uri="{FF2B5EF4-FFF2-40B4-BE49-F238E27FC236}">
                <a16:creationId xmlns:a16="http://schemas.microsoft.com/office/drawing/2014/main" id="{5A73F99D-6D58-724E-ADB3-150D9B24F8CB}"/>
              </a:ext>
            </a:extLst>
          </p:cNvPr>
          <p:cNvSpPr>
            <a:spLocks noGrp="1"/>
          </p:cNvSpPr>
          <p:nvPr>
            <p:ph type="body" sz="quarter" idx="14" hasCustomPrompt="1"/>
          </p:nvPr>
        </p:nvSpPr>
        <p:spPr>
          <a:xfrm>
            <a:off x="3459163" y="548720"/>
            <a:ext cx="2070100" cy="408109"/>
          </a:xfrm>
        </p:spPr>
        <p:txBody>
          <a:bodyPr lIns="0" tIns="0" rIns="0" bIns="0">
            <a:noAutofit/>
          </a:bodyPr>
          <a:lstStyle>
            <a:lvl1pPr marL="0" indent="0">
              <a:lnSpc>
                <a:spcPct val="100000"/>
              </a:lnSpc>
              <a:spcBef>
                <a:spcPts val="0"/>
              </a:spcBef>
              <a:buNone/>
              <a:defRPr sz="1000" b="0" i="0">
                <a:solidFill>
                  <a:srgbClr val="0E2D69"/>
                </a:solidFill>
                <a:latin typeface="HSE Sans" panose="02000000000000000000" pitchFamily="2" charset="0"/>
              </a:defRPr>
            </a:lvl1pPr>
            <a:lvl2pPr marL="457200" indent="0">
              <a:buNone/>
              <a:defRPr sz="1000" b="0" i="0">
                <a:solidFill>
                  <a:srgbClr val="0E2D69"/>
                </a:solidFill>
                <a:latin typeface="HSE Sans" panose="02000000000000000000" pitchFamily="2" charset="0"/>
              </a:defRPr>
            </a:lvl2pPr>
            <a:lvl3pPr marL="914400" indent="0">
              <a:buNone/>
              <a:defRPr sz="1000" b="0" i="0">
                <a:solidFill>
                  <a:srgbClr val="0E2D69"/>
                </a:solidFill>
                <a:latin typeface="HSE Sans" panose="02000000000000000000" pitchFamily="2" charset="0"/>
              </a:defRPr>
            </a:lvl3pPr>
            <a:lvl4pPr marL="1371600" indent="0">
              <a:buNone/>
              <a:defRPr sz="1000" b="0" i="0">
                <a:solidFill>
                  <a:srgbClr val="0E2D69"/>
                </a:solidFill>
                <a:latin typeface="HSE Sans" panose="02000000000000000000" pitchFamily="2" charset="0"/>
              </a:defRPr>
            </a:lvl4pPr>
            <a:lvl5pPr marL="1828800" indent="0">
              <a:buNone/>
              <a:defRPr sz="1000" b="0" i="0">
                <a:solidFill>
                  <a:srgbClr val="0E2D69"/>
                </a:solidFill>
                <a:latin typeface="HSE Sans" panose="02000000000000000000" pitchFamily="2" charset="0"/>
              </a:defRPr>
            </a:lvl5pPr>
          </a:lstStyle>
          <a:p>
            <a:r>
              <a:rPr lang="ru-RU" sz="1000" dirty="0">
                <a:latin typeface="HSE Sans" panose="02000000000000000000" pitchFamily="2" charset="0"/>
              </a:rPr>
              <a:t>Название презентации может быть набрано в две или три строки</a:t>
            </a:r>
            <a:r>
              <a:rPr lang="en-GB" sz="1000" dirty="0">
                <a:latin typeface="HSE Sans" panose="02000000000000000000" pitchFamily="2" charset="0"/>
              </a:rPr>
              <a:t> (10pt)</a:t>
            </a:r>
            <a:endParaRPr lang="ru-RU" sz="1000" dirty="0">
              <a:latin typeface="HSE Sans" panose="02000000000000000000" pitchFamily="2" charset="0"/>
            </a:endParaRPr>
          </a:p>
        </p:txBody>
      </p:sp>
      <p:sp>
        <p:nvSpPr>
          <p:cNvPr id="16" name="Текст 39">
            <a:extLst>
              <a:ext uri="{FF2B5EF4-FFF2-40B4-BE49-F238E27FC236}">
                <a16:creationId xmlns:a16="http://schemas.microsoft.com/office/drawing/2014/main" id="{7E89E360-BE39-5041-BAD6-C7B708340AA2}"/>
              </a:ext>
            </a:extLst>
          </p:cNvPr>
          <p:cNvSpPr>
            <a:spLocks noGrp="1"/>
          </p:cNvSpPr>
          <p:nvPr>
            <p:ph type="body" sz="quarter" idx="15" hasCustomPrompt="1"/>
          </p:nvPr>
        </p:nvSpPr>
        <p:spPr>
          <a:xfrm>
            <a:off x="6259892" y="548720"/>
            <a:ext cx="2070100" cy="408109"/>
          </a:xfrm>
        </p:spPr>
        <p:txBody>
          <a:bodyPr lIns="0" tIns="0" rIns="0" bIns="0">
            <a:noAutofit/>
          </a:bodyPr>
          <a:lstStyle>
            <a:lvl1pPr marL="0" indent="0">
              <a:lnSpc>
                <a:spcPct val="100000"/>
              </a:lnSpc>
              <a:spcBef>
                <a:spcPts val="0"/>
              </a:spcBef>
              <a:buNone/>
              <a:defRPr sz="1000" b="0" i="0">
                <a:solidFill>
                  <a:srgbClr val="0E2D69"/>
                </a:solidFill>
                <a:latin typeface="HSE Sans" panose="02000000000000000000" pitchFamily="2" charset="0"/>
              </a:defRPr>
            </a:lvl1pPr>
            <a:lvl2pPr marL="457200" indent="0">
              <a:buNone/>
              <a:defRPr sz="1000" b="0" i="0">
                <a:solidFill>
                  <a:srgbClr val="0E2D69"/>
                </a:solidFill>
                <a:latin typeface="HSE Sans" panose="02000000000000000000" pitchFamily="2" charset="0"/>
              </a:defRPr>
            </a:lvl2pPr>
            <a:lvl3pPr marL="914400" indent="0">
              <a:buNone/>
              <a:defRPr sz="1000" b="0" i="0">
                <a:solidFill>
                  <a:srgbClr val="0E2D69"/>
                </a:solidFill>
                <a:latin typeface="HSE Sans" panose="02000000000000000000" pitchFamily="2" charset="0"/>
              </a:defRPr>
            </a:lvl3pPr>
            <a:lvl4pPr marL="1371600" indent="0">
              <a:buNone/>
              <a:defRPr sz="1000" b="0" i="0">
                <a:solidFill>
                  <a:srgbClr val="0E2D69"/>
                </a:solidFill>
                <a:latin typeface="HSE Sans" panose="02000000000000000000" pitchFamily="2" charset="0"/>
              </a:defRPr>
            </a:lvl4pPr>
            <a:lvl5pPr marL="1828800" indent="0">
              <a:buNone/>
              <a:defRPr sz="1000" b="0" i="0">
                <a:solidFill>
                  <a:srgbClr val="0E2D69"/>
                </a:solidFill>
                <a:latin typeface="HSE Sans" panose="02000000000000000000" pitchFamily="2" charset="0"/>
              </a:defRPr>
            </a:lvl5pPr>
          </a:lstStyle>
          <a:p>
            <a:r>
              <a:rPr lang="ru-RU" sz="1000" dirty="0">
                <a:latin typeface="HSE Sans" panose="02000000000000000000" pitchFamily="2" charset="0"/>
              </a:rPr>
              <a:t>Название раздела может быть набрано в две или три строки</a:t>
            </a:r>
            <a:r>
              <a:rPr lang="en-GB" sz="1000" dirty="0">
                <a:latin typeface="HSE Sans" panose="02000000000000000000" pitchFamily="2" charset="0"/>
              </a:rPr>
              <a:t> (10pt)</a:t>
            </a:r>
            <a:endParaRPr lang="ru-RU" sz="1000" dirty="0">
              <a:latin typeface="HSE Sans" panose="02000000000000000000" pitchFamily="2" charset="0"/>
            </a:endParaRPr>
          </a:p>
        </p:txBody>
      </p:sp>
      <p:sp>
        <p:nvSpPr>
          <p:cNvPr id="19" name="Заголовок 31">
            <a:extLst>
              <a:ext uri="{FF2B5EF4-FFF2-40B4-BE49-F238E27FC236}">
                <a16:creationId xmlns:a16="http://schemas.microsoft.com/office/drawing/2014/main" id="{1C20890C-BC1C-0745-9AF3-46700BA27C4A}"/>
              </a:ext>
            </a:extLst>
          </p:cNvPr>
          <p:cNvSpPr>
            <a:spLocks noGrp="1"/>
          </p:cNvSpPr>
          <p:nvPr>
            <p:ph type="title" hasCustomPrompt="1"/>
          </p:nvPr>
        </p:nvSpPr>
        <p:spPr>
          <a:xfrm>
            <a:off x="585899" y="1447790"/>
            <a:ext cx="4322530" cy="777025"/>
          </a:xfrm>
        </p:spPr>
        <p:txBody>
          <a:bodyPr lIns="0" tIns="0" rIns="0" bIns="0" anchor="t">
            <a:normAutofit/>
          </a:bodyPr>
          <a:lstStyle>
            <a:lvl1pPr>
              <a:lnSpc>
                <a:spcPct val="100000"/>
              </a:lnSpc>
              <a:defRPr sz="2400" b="0" i="0">
                <a:latin typeface="HSE Sans" panose="02000000000000000000" pitchFamily="2" charset="0"/>
              </a:defRPr>
            </a:lvl1pPr>
          </a:lstStyle>
          <a:p>
            <a:r>
              <a:rPr lang="ru-RU" sz="2400" dirty="0">
                <a:solidFill>
                  <a:srgbClr val="102D69"/>
                </a:solidFill>
                <a:latin typeface="HSE Sans" panose="02000000000000000000" pitchFamily="2" charset="0"/>
              </a:rPr>
              <a:t>Дополнительная </a:t>
            </a:r>
            <a:br>
              <a:rPr lang="ru-RU" sz="2400" dirty="0">
                <a:solidFill>
                  <a:srgbClr val="102D69"/>
                </a:solidFill>
                <a:latin typeface="HSE Sans" panose="02000000000000000000" pitchFamily="2" charset="0"/>
              </a:rPr>
            </a:br>
            <a:r>
              <a:rPr lang="ru-RU" sz="2400" dirty="0">
                <a:solidFill>
                  <a:srgbClr val="102D69"/>
                </a:solidFill>
                <a:latin typeface="HSE Sans" panose="02000000000000000000" pitchFamily="2" charset="0"/>
              </a:rPr>
              <a:t>цветовая гамма</a:t>
            </a:r>
          </a:p>
        </p:txBody>
      </p:sp>
      <p:sp>
        <p:nvSpPr>
          <p:cNvPr id="20" name="Текст 35">
            <a:extLst>
              <a:ext uri="{FF2B5EF4-FFF2-40B4-BE49-F238E27FC236}">
                <a16:creationId xmlns:a16="http://schemas.microsoft.com/office/drawing/2014/main" id="{CA2589F7-4500-024F-8E07-D726629A599C}"/>
              </a:ext>
            </a:extLst>
          </p:cNvPr>
          <p:cNvSpPr>
            <a:spLocks noGrp="1"/>
          </p:cNvSpPr>
          <p:nvPr>
            <p:ph type="body" sz="quarter" idx="12" hasCustomPrompt="1"/>
          </p:nvPr>
        </p:nvSpPr>
        <p:spPr>
          <a:xfrm>
            <a:off x="585898" y="2379663"/>
            <a:ext cx="4322531" cy="2399371"/>
          </a:xfrm>
        </p:spPr>
        <p:txBody>
          <a:bodyPr lIns="0" tIns="0" rIns="0">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300" b="0" i="0">
                <a:solidFill>
                  <a:srgbClr val="0E2D69"/>
                </a:solidFill>
                <a:latin typeface="HSE Sans" panose="02000000000000000000" pitchFamily="2" charset="0"/>
              </a:defRPr>
            </a:lvl1pPr>
            <a:lvl2pPr marL="4572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2pPr>
            <a:lvl3pPr marL="9144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3pPr>
            <a:lvl4pPr marL="13716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4pPr>
            <a:lvl5pPr marL="18288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5pPr>
          </a:lstStyle>
          <a:p>
            <a:r>
              <a:rPr lang="ru-RU" sz="1300" dirty="0">
                <a:latin typeface="HSE Sans" panose="02000000000000000000" pitchFamily="2" charset="0"/>
              </a:rPr>
              <a:t>Для оформления графиков, таблиц, диаграмм могут потребоваться дополнительные цвета и вы совершенно правы, задавая вопрос, какие цвета использовать и где их взять. Мы предлагаем использовать палитру цветов Вышки для этих целей.</a:t>
            </a:r>
          </a:p>
        </p:txBody>
      </p:sp>
      <p:sp>
        <p:nvSpPr>
          <p:cNvPr id="21" name="Oval 5">
            <a:extLst>
              <a:ext uri="{FF2B5EF4-FFF2-40B4-BE49-F238E27FC236}">
                <a16:creationId xmlns:a16="http://schemas.microsoft.com/office/drawing/2014/main" id="{D2CA403A-98E7-6C42-8F44-30AB6622C802}"/>
              </a:ext>
            </a:extLst>
          </p:cNvPr>
          <p:cNvSpPr/>
          <p:nvPr userDrawn="1"/>
        </p:nvSpPr>
        <p:spPr>
          <a:xfrm>
            <a:off x="5392982" y="1447790"/>
            <a:ext cx="830997" cy="830997"/>
          </a:xfrm>
          <a:prstGeom prst="ellipse">
            <a:avLst/>
          </a:prstGeom>
          <a:solidFill>
            <a:srgbClr val="0E2D69"/>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U"/>
          </a:p>
        </p:txBody>
      </p:sp>
      <p:sp>
        <p:nvSpPr>
          <p:cNvPr id="22" name="Oval 20">
            <a:extLst>
              <a:ext uri="{FF2B5EF4-FFF2-40B4-BE49-F238E27FC236}">
                <a16:creationId xmlns:a16="http://schemas.microsoft.com/office/drawing/2014/main" id="{42ABAA5D-E7AB-6E48-9D43-A48178C9BDD4}"/>
              </a:ext>
            </a:extLst>
          </p:cNvPr>
          <p:cNvSpPr/>
          <p:nvPr userDrawn="1"/>
        </p:nvSpPr>
        <p:spPr>
          <a:xfrm>
            <a:off x="6742925" y="1447790"/>
            <a:ext cx="830997" cy="830997"/>
          </a:xfrm>
          <a:prstGeom prst="ellipse">
            <a:avLst/>
          </a:prstGeom>
          <a:solidFill>
            <a:srgbClr val="234A9B"/>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U"/>
          </a:p>
        </p:txBody>
      </p:sp>
      <p:sp>
        <p:nvSpPr>
          <p:cNvPr id="23" name="Oval 22">
            <a:extLst>
              <a:ext uri="{FF2B5EF4-FFF2-40B4-BE49-F238E27FC236}">
                <a16:creationId xmlns:a16="http://schemas.microsoft.com/office/drawing/2014/main" id="{209F185A-8F67-9C42-A7C5-87E483F4FC19}"/>
              </a:ext>
            </a:extLst>
          </p:cNvPr>
          <p:cNvSpPr/>
          <p:nvPr userDrawn="1"/>
        </p:nvSpPr>
        <p:spPr>
          <a:xfrm>
            <a:off x="8092868" y="1447790"/>
            <a:ext cx="830997" cy="830997"/>
          </a:xfrm>
          <a:prstGeom prst="ellipse">
            <a:avLst/>
          </a:prstGeom>
          <a:solidFill>
            <a:srgbClr val="11A0D7"/>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U"/>
          </a:p>
        </p:txBody>
      </p:sp>
      <p:sp>
        <p:nvSpPr>
          <p:cNvPr id="24" name="Oval 23">
            <a:extLst>
              <a:ext uri="{FF2B5EF4-FFF2-40B4-BE49-F238E27FC236}">
                <a16:creationId xmlns:a16="http://schemas.microsoft.com/office/drawing/2014/main" id="{279AE0F6-4E37-6C4D-AF45-824EEE489A15}"/>
              </a:ext>
            </a:extLst>
          </p:cNvPr>
          <p:cNvSpPr/>
          <p:nvPr userDrawn="1"/>
        </p:nvSpPr>
        <p:spPr>
          <a:xfrm>
            <a:off x="9442811" y="1447790"/>
            <a:ext cx="830997" cy="830997"/>
          </a:xfrm>
          <a:prstGeom prst="ellipse">
            <a:avLst/>
          </a:prstGeom>
          <a:solidFill>
            <a:srgbClr val="029C63"/>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U"/>
          </a:p>
        </p:txBody>
      </p:sp>
      <p:sp>
        <p:nvSpPr>
          <p:cNvPr id="25" name="Oval 26">
            <a:extLst>
              <a:ext uri="{FF2B5EF4-FFF2-40B4-BE49-F238E27FC236}">
                <a16:creationId xmlns:a16="http://schemas.microsoft.com/office/drawing/2014/main" id="{330C0EA4-7FD1-CE4D-AC95-8C484C5AC790}"/>
              </a:ext>
            </a:extLst>
          </p:cNvPr>
          <p:cNvSpPr/>
          <p:nvPr userDrawn="1"/>
        </p:nvSpPr>
        <p:spPr>
          <a:xfrm>
            <a:off x="10792754" y="1447790"/>
            <a:ext cx="830997" cy="830997"/>
          </a:xfrm>
          <a:prstGeom prst="ellipse">
            <a:avLst/>
          </a:prstGeom>
          <a:solidFill>
            <a:srgbClr val="EB681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U"/>
          </a:p>
        </p:txBody>
      </p:sp>
      <p:sp>
        <p:nvSpPr>
          <p:cNvPr id="26" name="Oval 29">
            <a:extLst>
              <a:ext uri="{FF2B5EF4-FFF2-40B4-BE49-F238E27FC236}">
                <a16:creationId xmlns:a16="http://schemas.microsoft.com/office/drawing/2014/main" id="{4C53CF3D-7EFB-DF4F-8EA6-5644574E9AFB}"/>
              </a:ext>
            </a:extLst>
          </p:cNvPr>
          <p:cNvSpPr/>
          <p:nvPr userDrawn="1"/>
        </p:nvSpPr>
        <p:spPr>
          <a:xfrm>
            <a:off x="5392982" y="2708699"/>
            <a:ext cx="830997" cy="830997"/>
          </a:xfrm>
          <a:prstGeom prst="ellipse">
            <a:avLst/>
          </a:prstGeom>
          <a:solidFill>
            <a:srgbClr val="7D4EBA"/>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U"/>
          </a:p>
        </p:txBody>
      </p:sp>
      <p:sp>
        <p:nvSpPr>
          <p:cNvPr id="27" name="Oval 33">
            <a:extLst>
              <a:ext uri="{FF2B5EF4-FFF2-40B4-BE49-F238E27FC236}">
                <a16:creationId xmlns:a16="http://schemas.microsoft.com/office/drawing/2014/main" id="{B42CE88A-E9A3-2A4E-BD50-EB37311F39EC}"/>
              </a:ext>
            </a:extLst>
          </p:cNvPr>
          <p:cNvSpPr/>
          <p:nvPr userDrawn="1"/>
        </p:nvSpPr>
        <p:spPr>
          <a:xfrm>
            <a:off x="6742925" y="2708699"/>
            <a:ext cx="830997" cy="830997"/>
          </a:xfrm>
          <a:prstGeom prst="ellipse">
            <a:avLst/>
          </a:prstGeom>
          <a:solidFill>
            <a:srgbClr val="E61F3D"/>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U"/>
          </a:p>
        </p:txBody>
      </p:sp>
      <p:sp>
        <p:nvSpPr>
          <p:cNvPr id="28" name="Oval 34">
            <a:extLst>
              <a:ext uri="{FF2B5EF4-FFF2-40B4-BE49-F238E27FC236}">
                <a16:creationId xmlns:a16="http://schemas.microsoft.com/office/drawing/2014/main" id="{B699EFDF-DB9D-3C4F-9D1F-461508017BDA}"/>
              </a:ext>
            </a:extLst>
          </p:cNvPr>
          <p:cNvSpPr/>
          <p:nvPr userDrawn="1"/>
        </p:nvSpPr>
        <p:spPr>
          <a:xfrm>
            <a:off x="8092868" y="2708699"/>
            <a:ext cx="830997" cy="830997"/>
          </a:xfrm>
          <a:prstGeom prst="ellipse">
            <a:avLst/>
          </a:prstGeom>
          <a:solidFill>
            <a:srgbClr val="FBBA00"/>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U"/>
          </a:p>
        </p:txBody>
      </p:sp>
      <p:sp>
        <p:nvSpPr>
          <p:cNvPr id="29" name="Oval 35">
            <a:extLst>
              <a:ext uri="{FF2B5EF4-FFF2-40B4-BE49-F238E27FC236}">
                <a16:creationId xmlns:a16="http://schemas.microsoft.com/office/drawing/2014/main" id="{5DF3131C-EEA1-5446-B567-C9DA0A2A1AFF}"/>
              </a:ext>
            </a:extLst>
          </p:cNvPr>
          <p:cNvSpPr/>
          <p:nvPr userDrawn="1"/>
        </p:nvSpPr>
        <p:spPr>
          <a:xfrm>
            <a:off x="9442811" y="2708699"/>
            <a:ext cx="830997" cy="830997"/>
          </a:xfrm>
          <a:prstGeom prst="ellipse">
            <a:avLst/>
          </a:prstGeom>
          <a:solidFill>
            <a:srgbClr val="7DA0D3"/>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U"/>
          </a:p>
        </p:txBody>
      </p:sp>
      <p:sp>
        <p:nvSpPr>
          <p:cNvPr id="30" name="Oval 36">
            <a:extLst>
              <a:ext uri="{FF2B5EF4-FFF2-40B4-BE49-F238E27FC236}">
                <a16:creationId xmlns:a16="http://schemas.microsoft.com/office/drawing/2014/main" id="{6D03B317-B61D-2945-8C0A-A6EBD87ACD07}"/>
              </a:ext>
            </a:extLst>
          </p:cNvPr>
          <p:cNvSpPr/>
          <p:nvPr userDrawn="1"/>
        </p:nvSpPr>
        <p:spPr>
          <a:xfrm>
            <a:off x="10792754" y="2708699"/>
            <a:ext cx="830997" cy="830997"/>
          </a:xfrm>
          <a:prstGeom prst="ellipse">
            <a:avLst/>
          </a:prstGeom>
          <a:solidFill>
            <a:srgbClr val="47A0A0"/>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U"/>
          </a:p>
        </p:txBody>
      </p:sp>
      <p:sp>
        <p:nvSpPr>
          <p:cNvPr id="31" name="Oval 37">
            <a:extLst>
              <a:ext uri="{FF2B5EF4-FFF2-40B4-BE49-F238E27FC236}">
                <a16:creationId xmlns:a16="http://schemas.microsoft.com/office/drawing/2014/main" id="{9C0266F1-C0B7-624A-A873-5F2C8801E766}"/>
              </a:ext>
            </a:extLst>
          </p:cNvPr>
          <p:cNvSpPr/>
          <p:nvPr userDrawn="1"/>
        </p:nvSpPr>
        <p:spPr>
          <a:xfrm>
            <a:off x="5392982" y="3969609"/>
            <a:ext cx="830997" cy="830997"/>
          </a:xfrm>
          <a:prstGeom prst="ellipse">
            <a:avLst/>
          </a:prstGeom>
          <a:solidFill>
            <a:srgbClr val="EB8C3C"/>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U"/>
          </a:p>
        </p:txBody>
      </p:sp>
      <p:sp>
        <p:nvSpPr>
          <p:cNvPr id="32" name="Oval 38">
            <a:extLst>
              <a:ext uri="{FF2B5EF4-FFF2-40B4-BE49-F238E27FC236}">
                <a16:creationId xmlns:a16="http://schemas.microsoft.com/office/drawing/2014/main" id="{30C0C10E-388C-9843-8270-19D471BD3756}"/>
              </a:ext>
            </a:extLst>
          </p:cNvPr>
          <p:cNvSpPr/>
          <p:nvPr userDrawn="1"/>
        </p:nvSpPr>
        <p:spPr>
          <a:xfrm>
            <a:off x="6742925" y="3969609"/>
            <a:ext cx="830997" cy="830997"/>
          </a:xfrm>
          <a:prstGeom prst="ellipse">
            <a:avLst/>
          </a:prstGeom>
          <a:solidFill>
            <a:srgbClr val="96628C"/>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U"/>
          </a:p>
        </p:txBody>
      </p:sp>
      <p:sp>
        <p:nvSpPr>
          <p:cNvPr id="33" name="Oval 39">
            <a:extLst>
              <a:ext uri="{FF2B5EF4-FFF2-40B4-BE49-F238E27FC236}">
                <a16:creationId xmlns:a16="http://schemas.microsoft.com/office/drawing/2014/main" id="{87047EA3-79D2-8644-A568-E64AA1D7D370}"/>
              </a:ext>
            </a:extLst>
          </p:cNvPr>
          <p:cNvSpPr/>
          <p:nvPr userDrawn="1"/>
        </p:nvSpPr>
        <p:spPr>
          <a:xfrm>
            <a:off x="8092868" y="3969609"/>
            <a:ext cx="830997" cy="830997"/>
          </a:xfrm>
          <a:prstGeom prst="ellipse">
            <a:avLst/>
          </a:prstGeom>
          <a:solidFill>
            <a:srgbClr val="CD5A5A"/>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U"/>
          </a:p>
        </p:txBody>
      </p:sp>
      <p:sp>
        <p:nvSpPr>
          <p:cNvPr id="34" name="Oval 40">
            <a:extLst>
              <a:ext uri="{FF2B5EF4-FFF2-40B4-BE49-F238E27FC236}">
                <a16:creationId xmlns:a16="http://schemas.microsoft.com/office/drawing/2014/main" id="{7F5D1C6B-4E6B-0346-A5DC-C511DB14EFD6}"/>
              </a:ext>
            </a:extLst>
          </p:cNvPr>
          <p:cNvSpPr/>
          <p:nvPr userDrawn="1"/>
        </p:nvSpPr>
        <p:spPr>
          <a:xfrm>
            <a:off x="9442811" y="3969609"/>
            <a:ext cx="830997" cy="830997"/>
          </a:xfrm>
          <a:prstGeom prst="ellipse">
            <a:avLst/>
          </a:prstGeom>
          <a:solidFill>
            <a:srgbClr val="FFD746"/>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U"/>
          </a:p>
        </p:txBody>
      </p:sp>
      <p:sp>
        <p:nvSpPr>
          <p:cNvPr id="35" name="Oval 41">
            <a:extLst>
              <a:ext uri="{FF2B5EF4-FFF2-40B4-BE49-F238E27FC236}">
                <a16:creationId xmlns:a16="http://schemas.microsoft.com/office/drawing/2014/main" id="{EB421DBA-35DE-2C4F-A89E-27F0998EF4E8}"/>
              </a:ext>
            </a:extLst>
          </p:cNvPr>
          <p:cNvSpPr/>
          <p:nvPr userDrawn="1"/>
        </p:nvSpPr>
        <p:spPr>
          <a:xfrm>
            <a:off x="10792754" y="3969609"/>
            <a:ext cx="830997" cy="830997"/>
          </a:xfrm>
          <a:prstGeom prst="ellipse">
            <a:avLst/>
          </a:prstGeom>
          <a:solidFill>
            <a:srgbClr val="CDDDF0"/>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U"/>
          </a:p>
        </p:txBody>
      </p:sp>
      <p:sp>
        <p:nvSpPr>
          <p:cNvPr id="36" name="Oval 42">
            <a:extLst>
              <a:ext uri="{FF2B5EF4-FFF2-40B4-BE49-F238E27FC236}">
                <a16:creationId xmlns:a16="http://schemas.microsoft.com/office/drawing/2014/main" id="{081BD842-A9A1-5B44-81ED-A97BA390032B}"/>
              </a:ext>
            </a:extLst>
          </p:cNvPr>
          <p:cNvSpPr/>
          <p:nvPr userDrawn="1"/>
        </p:nvSpPr>
        <p:spPr>
          <a:xfrm>
            <a:off x="5392982" y="5249769"/>
            <a:ext cx="830997" cy="830997"/>
          </a:xfrm>
          <a:prstGeom prst="ellipse">
            <a:avLst/>
          </a:prstGeom>
          <a:solidFill>
            <a:srgbClr val="D7EBB4"/>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U"/>
          </a:p>
        </p:txBody>
      </p:sp>
      <p:sp>
        <p:nvSpPr>
          <p:cNvPr id="37" name="Oval 43">
            <a:extLst>
              <a:ext uri="{FF2B5EF4-FFF2-40B4-BE49-F238E27FC236}">
                <a16:creationId xmlns:a16="http://schemas.microsoft.com/office/drawing/2014/main" id="{036EE7D2-A33A-434C-B272-C82E2CDD4D4D}"/>
              </a:ext>
            </a:extLst>
          </p:cNvPr>
          <p:cNvSpPr/>
          <p:nvPr userDrawn="1"/>
        </p:nvSpPr>
        <p:spPr>
          <a:xfrm>
            <a:off x="6742925" y="5249769"/>
            <a:ext cx="830997" cy="830997"/>
          </a:xfrm>
          <a:prstGeom prst="ellipse">
            <a:avLst/>
          </a:prstGeom>
          <a:solidFill>
            <a:srgbClr val="FFDC91"/>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U"/>
          </a:p>
        </p:txBody>
      </p:sp>
      <p:sp>
        <p:nvSpPr>
          <p:cNvPr id="38" name="Oval 44">
            <a:extLst>
              <a:ext uri="{FF2B5EF4-FFF2-40B4-BE49-F238E27FC236}">
                <a16:creationId xmlns:a16="http://schemas.microsoft.com/office/drawing/2014/main" id="{7DD65DA4-F076-C242-813E-8C17DCABCCFB}"/>
              </a:ext>
            </a:extLst>
          </p:cNvPr>
          <p:cNvSpPr/>
          <p:nvPr userDrawn="1"/>
        </p:nvSpPr>
        <p:spPr>
          <a:xfrm>
            <a:off x="8092868" y="5249769"/>
            <a:ext cx="830997" cy="830997"/>
          </a:xfrm>
          <a:prstGeom prst="ellipse">
            <a:avLst/>
          </a:prstGeom>
          <a:solidFill>
            <a:srgbClr val="D7C3F1"/>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U"/>
          </a:p>
        </p:txBody>
      </p:sp>
      <p:sp>
        <p:nvSpPr>
          <p:cNvPr id="39" name="Oval 45">
            <a:extLst>
              <a:ext uri="{FF2B5EF4-FFF2-40B4-BE49-F238E27FC236}">
                <a16:creationId xmlns:a16="http://schemas.microsoft.com/office/drawing/2014/main" id="{8A44D99D-BF66-2848-B460-F59D8ECF5690}"/>
              </a:ext>
            </a:extLst>
          </p:cNvPr>
          <p:cNvSpPr/>
          <p:nvPr userDrawn="1"/>
        </p:nvSpPr>
        <p:spPr>
          <a:xfrm>
            <a:off x="9442811" y="5249769"/>
            <a:ext cx="830997" cy="830997"/>
          </a:xfrm>
          <a:prstGeom prst="ellipse">
            <a:avLst/>
          </a:prstGeom>
          <a:solidFill>
            <a:srgbClr val="F6C3C3"/>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U"/>
          </a:p>
        </p:txBody>
      </p:sp>
      <p:sp>
        <p:nvSpPr>
          <p:cNvPr id="40" name="Oval 46">
            <a:extLst>
              <a:ext uri="{FF2B5EF4-FFF2-40B4-BE49-F238E27FC236}">
                <a16:creationId xmlns:a16="http://schemas.microsoft.com/office/drawing/2014/main" id="{9B130CEB-3D74-B647-BA6B-32F7D70FD354}"/>
              </a:ext>
            </a:extLst>
          </p:cNvPr>
          <p:cNvSpPr/>
          <p:nvPr userDrawn="1"/>
        </p:nvSpPr>
        <p:spPr>
          <a:xfrm>
            <a:off x="10792754" y="5249769"/>
            <a:ext cx="830997" cy="830997"/>
          </a:xfrm>
          <a:prstGeom prst="ellipse">
            <a:avLst/>
          </a:prstGeom>
          <a:solidFill>
            <a:srgbClr val="FFF07D"/>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U"/>
          </a:p>
        </p:txBody>
      </p:sp>
    </p:spTree>
    <p:extLst>
      <p:ext uri="{BB962C8B-B14F-4D97-AF65-F5344CB8AC3E}">
        <p14:creationId xmlns:p14="http://schemas.microsoft.com/office/powerpoint/2010/main" val="38670546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чистый_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Picture 4" descr="Icon&#10;&#10;Description automatically generated">
            <a:extLst>
              <a:ext uri="{FF2B5EF4-FFF2-40B4-BE49-F238E27FC236}">
                <a16:creationId xmlns:a16="http://schemas.microsoft.com/office/drawing/2014/main" id="{A7FA04E4-3213-8F41-B068-4DC281441422}"/>
              </a:ext>
            </a:extLst>
          </p:cNvPr>
          <p:cNvPicPr>
            <a:picLocks noChangeAspect="1"/>
          </p:cNvPicPr>
          <p:nvPr userDrawn="1"/>
        </p:nvPicPr>
        <p:blipFill>
          <a:blip r:embed="rId3"/>
          <a:stretch>
            <a:fillRect/>
          </a:stretch>
        </p:blipFill>
        <p:spPr>
          <a:xfrm>
            <a:off x="517199" y="464363"/>
            <a:ext cx="448276" cy="448276"/>
          </a:xfrm>
          <a:prstGeom prst="rect">
            <a:avLst/>
          </a:prstGeom>
        </p:spPr>
      </p:pic>
      <p:cxnSp>
        <p:nvCxnSpPr>
          <p:cNvPr id="9" name="Straight Connector 19">
            <a:extLst>
              <a:ext uri="{FF2B5EF4-FFF2-40B4-BE49-F238E27FC236}">
                <a16:creationId xmlns:a16="http://schemas.microsoft.com/office/drawing/2014/main" id="{938052A0-3DF0-DC47-B7E0-C20EF981C230}"/>
              </a:ext>
            </a:extLst>
          </p:cNvPr>
          <p:cNvCxnSpPr>
            <a:cxnSpLocks/>
          </p:cNvCxnSpPr>
          <p:nvPr userDrawn="1"/>
        </p:nvCxnSpPr>
        <p:spPr>
          <a:xfrm>
            <a:off x="3298686"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cxnSp>
        <p:nvCxnSpPr>
          <p:cNvPr id="10" name="Straight Connector 21">
            <a:extLst>
              <a:ext uri="{FF2B5EF4-FFF2-40B4-BE49-F238E27FC236}">
                <a16:creationId xmlns:a16="http://schemas.microsoft.com/office/drawing/2014/main" id="{8C6147F0-3CA1-264C-B2B2-F88597196943}"/>
              </a:ext>
            </a:extLst>
          </p:cNvPr>
          <p:cNvCxnSpPr>
            <a:cxnSpLocks/>
          </p:cNvCxnSpPr>
          <p:nvPr userDrawn="1"/>
        </p:nvCxnSpPr>
        <p:spPr>
          <a:xfrm>
            <a:off x="6099416"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cxnSp>
        <p:nvCxnSpPr>
          <p:cNvPr id="11" name="Straight Connector 25">
            <a:extLst>
              <a:ext uri="{FF2B5EF4-FFF2-40B4-BE49-F238E27FC236}">
                <a16:creationId xmlns:a16="http://schemas.microsoft.com/office/drawing/2014/main" id="{62CDF50E-4D58-AF4A-ABFD-140AF88B3681}"/>
              </a:ext>
            </a:extLst>
          </p:cNvPr>
          <p:cNvCxnSpPr>
            <a:cxnSpLocks/>
          </p:cNvCxnSpPr>
          <p:nvPr userDrawn="1"/>
        </p:nvCxnSpPr>
        <p:spPr>
          <a:xfrm>
            <a:off x="10277081"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C62171D1-2A5B-7A4A-9760-17CCE51B9802}"/>
              </a:ext>
            </a:extLst>
          </p:cNvPr>
          <p:cNvSpPr txBox="1"/>
          <p:nvPr userDrawn="1"/>
        </p:nvSpPr>
        <p:spPr>
          <a:xfrm>
            <a:off x="10410201" y="532278"/>
            <a:ext cx="671977" cy="307777"/>
          </a:xfrm>
          <a:prstGeom prst="rect">
            <a:avLst/>
          </a:prstGeom>
          <a:noFill/>
        </p:spPr>
        <p:txBody>
          <a:bodyPr wrap="square" lIns="0" tIns="0" rIns="0" bIns="0" rtlCol="0">
            <a:spAutoFit/>
          </a:bodyPr>
          <a:lstStyle/>
          <a:p>
            <a:fld id="{32AF94B5-93D7-5247-B727-C7089232F508}" type="slidenum">
              <a:rPr lang="ru-RU" sz="2000" smtClean="0">
                <a:solidFill>
                  <a:srgbClr val="102D69"/>
                </a:solidFill>
                <a:latin typeface="HSE Sans" panose="02000000000000000000" pitchFamily="2" charset="0"/>
              </a:rPr>
              <a:t>‹#›</a:t>
            </a:fld>
            <a:endParaRPr lang="ru-RU" sz="2000" dirty="0">
              <a:solidFill>
                <a:srgbClr val="102D69"/>
              </a:solidFill>
              <a:latin typeface="HSE Sans" panose="02000000000000000000" pitchFamily="2" charset="0"/>
            </a:endParaRPr>
          </a:p>
        </p:txBody>
      </p:sp>
      <p:cxnSp>
        <p:nvCxnSpPr>
          <p:cNvPr id="13" name="Straight Connector 59">
            <a:extLst>
              <a:ext uri="{FF2B5EF4-FFF2-40B4-BE49-F238E27FC236}">
                <a16:creationId xmlns:a16="http://schemas.microsoft.com/office/drawing/2014/main" id="{3C71A0C3-CD3E-0748-98E5-6B2507CAB296}"/>
              </a:ext>
            </a:extLst>
          </p:cNvPr>
          <p:cNvCxnSpPr>
            <a:cxnSpLocks/>
          </p:cNvCxnSpPr>
          <p:nvPr userDrawn="1"/>
        </p:nvCxnSpPr>
        <p:spPr>
          <a:xfrm>
            <a:off x="11643868"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sp>
        <p:nvSpPr>
          <p:cNvPr id="14" name="Текст 37">
            <a:extLst>
              <a:ext uri="{FF2B5EF4-FFF2-40B4-BE49-F238E27FC236}">
                <a16:creationId xmlns:a16="http://schemas.microsoft.com/office/drawing/2014/main" id="{9856D01B-EC9A-6047-B7FB-D47084AB3F50}"/>
              </a:ext>
            </a:extLst>
          </p:cNvPr>
          <p:cNvSpPr>
            <a:spLocks noGrp="1"/>
          </p:cNvSpPr>
          <p:nvPr>
            <p:ph type="body" sz="quarter" idx="13" hasCustomPrompt="1"/>
          </p:nvPr>
        </p:nvSpPr>
        <p:spPr>
          <a:xfrm>
            <a:off x="1143689" y="540904"/>
            <a:ext cx="1901825" cy="415925"/>
          </a:xfrm>
        </p:spPr>
        <p:txBody>
          <a:bodyPr lIns="0" tIns="0" rIns="0" bIns="0">
            <a:no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000" b="0" i="0">
                <a:latin typeface="HSE Sans" panose="02000000000000000000" pitchFamily="2" charset="0"/>
              </a:defRPr>
            </a:lvl1pPr>
            <a:lvl2pPr marL="457200" indent="0">
              <a:lnSpc>
                <a:spcPct val="100000"/>
              </a:lnSpc>
              <a:buNone/>
              <a:defRPr sz="1000" b="0" i="0">
                <a:latin typeface="HSE Sans" panose="02000000000000000000" pitchFamily="2" charset="0"/>
              </a:defRPr>
            </a:lvl2pPr>
            <a:lvl3pPr marL="914400" indent="0">
              <a:lnSpc>
                <a:spcPct val="100000"/>
              </a:lnSpc>
              <a:buNone/>
              <a:defRPr sz="1000" b="0" i="0">
                <a:latin typeface="HSE Sans" panose="02000000000000000000" pitchFamily="2" charset="0"/>
              </a:defRPr>
            </a:lvl3pPr>
            <a:lvl4pPr marL="1371600" indent="0">
              <a:lnSpc>
                <a:spcPct val="100000"/>
              </a:lnSpc>
              <a:buNone/>
              <a:defRPr sz="1000" b="0" i="0">
                <a:latin typeface="HSE Sans" panose="02000000000000000000" pitchFamily="2" charset="0"/>
              </a:defRPr>
            </a:lvl4pPr>
            <a:lvl5pPr marL="1828800" indent="0">
              <a:lnSpc>
                <a:spcPct val="100000"/>
              </a:lnSpc>
              <a:buNone/>
              <a:defRPr sz="1000" b="0" i="0">
                <a:latin typeface="HSE Sans" panose="02000000000000000000" pitchFamily="2" charset="0"/>
              </a:defRPr>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ru-RU" sz="1000" dirty="0">
                <a:latin typeface="HSE Sans" panose="02000000000000000000" pitchFamily="2" charset="0"/>
              </a:rPr>
              <a:t>Название подразделения</a:t>
            </a:r>
            <a:br>
              <a:rPr lang="ru-RU" sz="1000" dirty="0">
                <a:latin typeface="HSE Sans" panose="02000000000000000000" pitchFamily="2" charset="0"/>
              </a:rPr>
            </a:br>
            <a:r>
              <a:rPr lang="ru-RU" sz="1000" dirty="0">
                <a:latin typeface="HSE Sans" panose="02000000000000000000" pitchFamily="2" charset="0"/>
              </a:rPr>
              <a:t>в две или три строки</a:t>
            </a:r>
            <a:r>
              <a:rPr lang="en-GB" sz="1000" dirty="0">
                <a:latin typeface="HSE Sans" panose="02000000000000000000" pitchFamily="2" charset="0"/>
              </a:rPr>
              <a:t> (10pt)</a:t>
            </a:r>
            <a:endParaRPr lang="ru-RU" sz="1000" dirty="0">
              <a:latin typeface="HSE Sans" panose="02000000000000000000" pitchFamily="2" charset="0"/>
            </a:endParaRPr>
          </a:p>
        </p:txBody>
      </p:sp>
      <p:sp>
        <p:nvSpPr>
          <p:cNvPr id="15" name="Текст 39">
            <a:extLst>
              <a:ext uri="{FF2B5EF4-FFF2-40B4-BE49-F238E27FC236}">
                <a16:creationId xmlns:a16="http://schemas.microsoft.com/office/drawing/2014/main" id="{83E23342-AC91-354A-9A28-A14FF7BADCD2}"/>
              </a:ext>
            </a:extLst>
          </p:cNvPr>
          <p:cNvSpPr>
            <a:spLocks noGrp="1"/>
          </p:cNvSpPr>
          <p:nvPr>
            <p:ph type="body" sz="quarter" idx="14" hasCustomPrompt="1"/>
          </p:nvPr>
        </p:nvSpPr>
        <p:spPr>
          <a:xfrm>
            <a:off x="3459163" y="548720"/>
            <a:ext cx="2070100" cy="408109"/>
          </a:xfrm>
        </p:spPr>
        <p:txBody>
          <a:bodyPr lIns="0" tIns="0" rIns="0" bIns="0">
            <a:noAutofit/>
          </a:bodyPr>
          <a:lstStyle>
            <a:lvl1pPr marL="0" indent="0">
              <a:lnSpc>
                <a:spcPct val="100000"/>
              </a:lnSpc>
              <a:spcBef>
                <a:spcPts val="0"/>
              </a:spcBef>
              <a:buNone/>
              <a:defRPr sz="1000" b="0" i="0">
                <a:solidFill>
                  <a:srgbClr val="0E2D69"/>
                </a:solidFill>
                <a:latin typeface="HSE Sans" panose="02000000000000000000" pitchFamily="2" charset="0"/>
              </a:defRPr>
            </a:lvl1pPr>
            <a:lvl2pPr marL="457200" indent="0">
              <a:buNone/>
              <a:defRPr sz="1000" b="0" i="0">
                <a:solidFill>
                  <a:srgbClr val="0E2D69"/>
                </a:solidFill>
                <a:latin typeface="HSE Sans" panose="02000000000000000000" pitchFamily="2" charset="0"/>
              </a:defRPr>
            </a:lvl2pPr>
            <a:lvl3pPr marL="914400" indent="0">
              <a:buNone/>
              <a:defRPr sz="1000" b="0" i="0">
                <a:solidFill>
                  <a:srgbClr val="0E2D69"/>
                </a:solidFill>
                <a:latin typeface="HSE Sans" panose="02000000000000000000" pitchFamily="2" charset="0"/>
              </a:defRPr>
            </a:lvl3pPr>
            <a:lvl4pPr marL="1371600" indent="0">
              <a:buNone/>
              <a:defRPr sz="1000" b="0" i="0">
                <a:solidFill>
                  <a:srgbClr val="0E2D69"/>
                </a:solidFill>
                <a:latin typeface="HSE Sans" panose="02000000000000000000" pitchFamily="2" charset="0"/>
              </a:defRPr>
            </a:lvl4pPr>
            <a:lvl5pPr marL="1828800" indent="0">
              <a:buNone/>
              <a:defRPr sz="1000" b="0" i="0">
                <a:solidFill>
                  <a:srgbClr val="0E2D69"/>
                </a:solidFill>
                <a:latin typeface="HSE Sans" panose="02000000000000000000" pitchFamily="2" charset="0"/>
              </a:defRPr>
            </a:lvl5pPr>
          </a:lstStyle>
          <a:p>
            <a:r>
              <a:rPr lang="ru-RU" sz="1000" dirty="0">
                <a:latin typeface="HSE Sans" panose="02000000000000000000" pitchFamily="2" charset="0"/>
              </a:rPr>
              <a:t>Название презентации может быть набрано в две или три строки</a:t>
            </a:r>
            <a:r>
              <a:rPr lang="en-GB" sz="1000" dirty="0">
                <a:latin typeface="HSE Sans" panose="02000000000000000000" pitchFamily="2" charset="0"/>
              </a:rPr>
              <a:t> (10pt)</a:t>
            </a:r>
            <a:endParaRPr lang="ru-RU" sz="1000" dirty="0">
              <a:latin typeface="HSE Sans" panose="02000000000000000000" pitchFamily="2" charset="0"/>
            </a:endParaRPr>
          </a:p>
        </p:txBody>
      </p:sp>
      <p:sp>
        <p:nvSpPr>
          <p:cNvPr id="17" name="Текст 39">
            <a:extLst>
              <a:ext uri="{FF2B5EF4-FFF2-40B4-BE49-F238E27FC236}">
                <a16:creationId xmlns:a16="http://schemas.microsoft.com/office/drawing/2014/main" id="{BB1CCE68-8F57-1A41-BC43-633D2EFC801E}"/>
              </a:ext>
            </a:extLst>
          </p:cNvPr>
          <p:cNvSpPr>
            <a:spLocks noGrp="1"/>
          </p:cNvSpPr>
          <p:nvPr>
            <p:ph type="body" sz="quarter" idx="15" hasCustomPrompt="1"/>
          </p:nvPr>
        </p:nvSpPr>
        <p:spPr>
          <a:xfrm>
            <a:off x="6259892" y="548720"/>
            <a:ext cx="2070100" cy="408109"/>
          </a:xfrm>
        </p:spPr>
        <p:txBody>
          <a:bodyPr lIns="0" tIns="0" rIns="0" bIns="0">
            <a:noAutofit/>
          </a:bodyPr>
          <a:lstStyle>
            <a:lvl1pPr marL="0" indent="0">
              <a:lnSpc>
                <a:spcPct val="100000"/>
              </a:lnSpc>
              <a:spcBef>
                <a:spcPts val="0"/>
              </a:spcBef>
              <a:buNone/>
              <a:defRPr sz="1000" b="0" i="0">
                <a:solidFill>
                  <a:srgbClr val="0E2D69"/>
                </a:solidFill>
                <a:latin typeface="HSE Sans" panose="02000000000000000000" pitchFamily="2" charset="0"/>
              </a:defRPr>
            </a:lvl1pPr>
            <a:lvl2pPr marL="457200" indent="0">
              <a:buNone/>
              <a:defRPr sz="1000" b="0" i="0">
                <a:solidFill>
                  <a:srgbClr val="0E2D69"/>
                </a:solidFill>
                <a:latin typeface="HSE Sans" panose="02000000000000000000" pitchFamily="2" charset="0"/>
              </a:defRPr>
            </a:lvl2pPr>
            <a:lvl3pPr marL="914400" indent="0">
              <a:buNone/>
              <a:defRPr sz="1000" b="0" i="0">
                <a:solidFill>
                  <a:srgbClr val="0E2D69"/>
                </a:solidFill>
                <a:latin typeface="HSE Sans" panose="02000000000000000000" pitchFamily="2" charset="0"/>
              </a:defRPr>
            </a:lvl3pPr>
            <a:lvl4pPr marL="1371600" indent="0">
              <a:buNone/>
              <a:defRPr sz="1000" b="0" i="0">
                <a:solidFill>
                  <a:srgbClr val="0E2D69"/>
                </a:solidFill>
                <a:latin typeface="HSE Sans" panose="02000000000000000000" pitchFamily="2" charset="0"/>
              </a:defRPr>
            </a:lvl4pPr>
            <a:lvl5pPr marL="1828800" indent="0">
              <a:buNone/>
              <a:defRPr sz="1000" b="0" i="0">
                <a:solidFill>
                  <a:srgbClr val="0E2D69"/>
                </a:solidFill>
                <a:latin typeface="HSE Sans" panose="02000000000000000000" pitchFamily="2" charset="0"/>
              </a:defRPr>
            </a:lvl5pPr>
          </a:lstStyle>
          <a:p>
            <a:r>
              <a:rPr lang="ru-RU" sz="1000" dirty="0">
                <a:latin typeface="HSE Sans" panose="02000000000000000000" pitchFamily="2" charset="0"/>
              </a:rPr>
              <a:t>Название раздела может быть набрано в две или три строки</a:t>
            </a:r>
            <a:r>
              <a:rPr lang="en-GB" sz="1000" dirty="0">
                <a:latin typeface="HSE Sans" panose="02000000000000000000" pitchFamily="2" charset="0"/>
              </a:rPr>
              <a:t> (10pt)</a:t>
            </a:r>
            <a:endParaRPr lang="ru-RU" sz="1000" dirty="0">
              <a:latin typeface="HSE Sans" panose="02000000000000000000" pitchFamily="2" charset="0"/>
            </a:endParaRPr>
          </a:p>
        </p:txBody>
      </p:sp>
    </p:spTree>
    <p:extLst>
      <p:ext uri="{BB962C8B-B14F-4D97-AF65-F5344CB8AC3E}">
        <p14:creationId xmlns:p14="http://schemas.microsoft.com/office/powerpoint/2010/main" val="31952098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чистый">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5234703-C735-5D41-99C2-019C7EBECCF4}"/>
              </a:ext>
            </a:extLst>
          </p:cNvPr>
          <p:cNvSpPr/>
          <p:nvPr userDrawn="1"/>
        </p:nvSpPr>
        <p:spPr>
          <a:xfrm>
            <a:off x="0" y="0"/>
            <a:ext cx="12192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RU"/>
          </a:p>
        </p:txBody>
      </p:sp>
      <p:pic>
        <p:nvPicPr>
          <p:cNvPr id="2" name="Picture 1">
            <a:extLst>
              <a:ext uri="{FF2B5EF4-FFF2-40B4-BE49-F238E27FC236}">
                <a16:creationId xmlns:a16="http://schemas.microsoft.com/office/drawing/2014/main" id="{682F59B5-E815-AE43-BAE2-FA594BB42C02}"/>
              </a:ext>
            </a:extLst>
          </p:cNvPr>
          <p:cNvPicPr>
            <a:picLocks noChangeAspect="1"/>
          </p:cNvPicPr>
          <p:nvPr userDrawn="1"/>
        </p:nvPicPr>
        <p:blipFill>
          <a:blip r:embed="rId3"/>
          <a:srcRect/>
          <a:stretch/>
        </p:blipFill>
        <p:spPr>
          <a:xfrm>
            <a:off x="5310809" y="2643809"/>
            <a:ext cx="1570383" cy="1570383"/>
          </a:xfrm>
          <a:prstGeom prst="rect">
            <a:avLst/>
          </a:prstGeom>
        </p:spPr>
      </p:pic>
    </p:spTree>
    <p:extLst>
      <p:ext uri="{BB962C8B-B14F-4D97-AF65-F5344CB8AC3E}">
        <p14:creationId xmlns:p14="http://schemas.microsoft.com/office/powerpoint/2010/main" val="13870642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Текст_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0" name="Picture 4" descr="Icon&#10;&#10;Description automatically generated">
            <a:extLst>
              <a:ext uri="{FF2B5EF4-FFF2-40B4-BE49-F238E27FC236}">
                <a16:creationId xmlns:a16="http://schemas.microsoft.com/office/drawing/2014/main" id="{4A1436AC-5F96-2A4F-BFC7-B3442083EBE4}"/>
              </a:ext>
            </a:extLst>
          </p:cNvPr>
          <p:cNvPicPr>
            <a:picLocks noChangeAspect="1"/>
          </p:cNvPicPr>
          <p:nvPr userDrawn="1"/>
        </p:nvPicPr>
        <p:blipFill>
          <a:blip r:embed="rId3"/>
          <a:stretch>
            <a:fillRect/>
          </a:stretch>
        </p:blipFill>
        <p:spPr>
          <a:xfrm>
            <a:off x="517199" y="464363"/>
            <a:ext cx="448276" cy="448276"/>
          </a:xfrm>
          <a:prstGeom prst="rect">
            <a:avLst/>
          </a:prstGeom>
        </p:spPr>
      </p:pic>
      <p:cxnSp>
        <p:nvCxnSpPr>
          <p:cNvPr id="11" name="Straight Connector 19">
            <a:extLst>
              <a:ext uri="{FF2B5EF4-FFF2-40B4-BE49-F238E27FC236}">
                <a16:creationId xmlns:a16="http://schemas.microsoft.com/office/drawing/2014/main" id="{067DD2ED-246D-7D41-B51F-FED98BF873FD}"/>
              </a:ext>
            </a:extLst>
          </p:cNvPr>
          <p:cNvCxnSpPr>
            <a:cxnSpLocks/>
          </p:cNvCxnSpPr>
          <p:nvPr userDrawn="1"/>
        </p:nvCxnSpPr>
        <p:spPr>
          <a:xfrm>
            <a:off x="3298686"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cxnSp>
        <p:nvCxnSpPr>
          <p:cNvPr id="12" name="Straight Connector 21">
            <a:extLst>
              <a:ext uri="{FF2B5EF4-FFF2-40B4-BE49-F238E27FC236}">
                <a16:creationId xmlns:a16="http://schemas.microsoft.com/office/drawing/2014/main" id="{68E8C250-D449-A743-8975-B5BFB04D9744}"/>
              </a:ext>
            </a:extLst>
          </p:cNvPr>
          <p:cNvCxnSpPr>
            <a:cxnSpLocks/>
          </p:cNvCxnSpPr>
          <p:nvPr userDrawn="1"/>
        </p:nvCxnSpPr>
        <p:spPr>
          <a:xfrm>
            <a:off x="6099416"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cxnSp>
        <p:nvCxnSpPr>
          <p:cNvPr id="13" name="Straight Connector 25">
            <a:extLst>
              <a:ext uri="{FF2B5EF4-FFF2-40B4-BE49-F238E27FC236}">
                <a16:creationId xmlns:a16="http://schemas.microsoft.com/office/drawing/2014/main" id="{DD1C71CA-B883-AF42-959D-BCA5690AAA4B}"/>
              </a:ext>
            </a:extLst>
          </p:cNvPr>
          <p:cNvCxnSpPr>
            <a:cxnSpLocks/>
          </p:cNvCxnSpPr>
          <p:nvPr userDrawn="1"/>
        </p:nvCxnSpPr>
        <p:spPr>
          <a:xfrm>
            <a:off x="10277081"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24D3A12E-0E10-C441-81D2-C3C1EB6A0537}"/>
              </a:ext>
            </a:extLst>
          </p:cNvPr>
          <p:cNvSpPr txBox="1"/>
          <p:nvPr userDrawn="1"/>
        </p:nvSpPr>
        <p:spPr>
          <a:xfrm>
            <a:off x="10410201" y="532278"/>
            <a:ext cx="671977" cy="307777"/>
          </a:xfrm>
          <a:prstGeom prst="rect">
            <a:avLst/>
          </a:prstGeom>
          <a:noFill/>
        </p:spPr>
        <p:txBody>
          <a:bodyPr wrap="square" lIns="0" tIns="0" rIns="0" bIns="0" rtlCol="0">
            <a:spAutoFit/>
          </a:bodyPr>
          <a:lstStyle/>
          <a:p>
            <a:fld id="{32AF94B5-93D7-5247-B727-C7089232F508}" type="slidenum">
              <a:rPr lang="ru-RU" sz="2000" smtClean="0">
                <a:solidFill>
                  <a:srgbClr val="102D69"/>
                </a:solidFill>
                <a:latin typeface="HSE Sans" panose="02000000000000000000" pitchFamily="2" charset="0"/>
              </a:rPr>
              <a:t>‹#›</a:t>
            </a:fld>
            <a:endParaRPr lang="ru-RU" sz="2000" dirty="0">
              <a:solidFill>
                <a:srgbClr val="102D69"/>
              </a:solidFill>
              <a:latin typeface="HSE Sans" panose="02000000000000000000" pitchFamily="2" charset="0"/>
            </a:endParaRPr>
          </a:p>
        </p:txBody>
      </p:sp>
      <p:cxnSp>
        <p:nvCxnSpPr>
          <p:cNvPr id="19" name="Straight Connector 59">
            <a:extLst>
              <a:ext uri="{FF2B5EF4-FFF2-40B4-BE49-F238E27FC236}">
                <a16:creationId xmlns:a16="http://schemas.microsoft.com/office/drawing/2014/main" id="{3447008E-4F3B-FC4E-B96D-3927FAE1ED17}"/>
              </a:ext>
            </a:extLst>
          </p:cNvPr>
          <p:cNvCxnSpPr>
            <a:cxnSpLocks/>
          </p:cNvCxnSpPr>
          <p:nvPr userDrawn="1"/>
        </p:nvCxnSpPr>
        <p:spPr>
          <a:xfrm>
            <a:off x="11643868"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sp>
        <p:nvSpPr>
          <p:cNvPr id="24" name="Рисунок 23">
            <a:extLst>
              <a:ext uri="{FF2B5EF4-FFF2-40B4-BE49-F238E27FC236}">
                <a16:creationId xmlns:a16="http://schemas.microsoft.com/office/drawing/2014/main" id="{61115A7A-23E5-E442-9551-F72F1CDA57B9}"/>
              </a:ext>
            </a:extLst>
          </p:cNvPr>
          <p:cNvSpPr>
            <a:spLocks noGrp="1"/>
          </p:cNvSpPr>
          <p:nvPr>
            <p:ph type="pic" sz="quarter" idx="10" hasCustomPrompt="1"/>
          </p:nvPr>
        </p:nvSpPr>
        <p:spPr>
          <a:xfrm>
            <a:off x="6684653" y="1447790"/>
            <a:ext cx="4325167" cy="4325107"/>
          </a:xfrm>
          <a:solidFill>
            <a:srgbClr val="D9D9D9"/>
          </a:solidFill>
        </p:spPr>
        <p:txBody>
          <a:bodyPr anchor="ctr">
            <a:norm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bg2">
                    <a:lumMod val="10000"/>
                  </a:schemeClr>
                </a:solidFill>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ru-RU" sz="2800" dirty="0">
                <a:solidFill>
                  <a:schemeClr val="tx1"/>
                </a:solidFill>
                <a:latin typeface="HSE Sans" panose="02000000000000000000" pitchFamily="2" charset="0"/>
              </a:rPr>
              <a:t>Чтобы слайд не выглядел пустым, сюда можно поставить иллюстрацию или фотографию</a:t>
            </a:r>
            <a:endParaRPr lang="en-RU" sz="2800">
              <a:solidFill>
                <a:schemeClr val="tx1"/>
              </a:solidFill>
              <a:latin typeface="HSE Sans" panose="02000000000000000000" pitchFamily="2" charset="0"/>
            </a:endParaRPr>
          </a:p>
        </p:txBody>
      </p:sp>
      <p:sp>
        <p:nvSpPr>
          <p:cNvPr id="32" name="Заголовок 31">
            <a:extLst>
              <a:ext uri="{FF2B5EF4-FFF2-40B4-BE49-F238E27FC236}">
                <a16:creationId xmlns:a16="http://schemas.microsoft.com/office/drawing/2014/main" id="{9ED7AA97-D972-DF4F-B662-A65F2A544CC5}"/>
              </a:ext>
            </a:extLst>
          </p:cNvPr>
          <p:cNvSpPr>
            <a:spLocks noGrp="1"/>
          </p:cNvSpPr>
          <p:nvPr>
            <p:ph type="title" hasCustomPrompt="1"/>
          </p:nvPr>
        </p:nvSpPr>
        <p:spPr>
          <a:xfrm>
            <a:off x="585898" y="1447790"/>
            <a:ext cx="5245560" cy="777025"/>
          </a:xfrm>
        </p:spPr>
        <p:txBody>
          <a:bodyPr lIns="0" tIns="0" rIns="0" bIns="0" anchor="t">
            <a:normAutofit/>
          </a:bodyPr>
          <a:lstStyle>
            <a:lvl1pPr>
              <a:lnSpc>
                <a:spcPct val="100000"/>
              </a:lnSpc>
              <a:defRPr sz="2400" b="0" i="0">
                <a:latin typeface="HSE Sans" panose="02000000000000000000" pitchFamily="2" charset="0"/>
              </a:defRPr>
            </a:lvl1pPr>
          </a:lstStyle>
          <a:p>
            <a:r>
              <a:rPr lang="ru-RU" sz="2400" dirty="0">
                <a:solidFill>
                  <a:srgbClr val="102D69"/>
                </a:solidFill>
                <a:latin typeface="HSE Sans" panose="02000000000000000000" pitchFamily="2" charset="0"/>
              </a:rPr>
              <a:t>Заголовок может быть набран</a:t>
            </a:r>
            <a:br>
              <a:rPr lang="ru-RU" sz="2400" dirty="0">
                <a:solidFill>
                  <a:srgbClr val="102D69"/>
                </a:solidFill>
                <a:latin typeface="HSE Sans" panose="02000000000000000000" pitchFamily="2" charset="0"/>
              </a:rPr>
            </a:br>
            <a:r>
              <a:rPr lang="ru-RU" sz="2400" dirty="0">
                <a:solidFill>
                  <a:srgbClr val="102D69"/>
                </a:solidFill>
                <a:latin typeface="HSE Sans" panose="02000000000000000000" pitchFamily="2" charset="0"/>
              </a:rPr>
              <a:t>в две или три строки</a:t>
            </a:r>
            <a:r>
              <a:rPr lang="en-GB" sz="2400" dirty="0">
                <a:solidFill>
                  <a:srgbClr val="102D69"/>
                </a:solidFill>
                <a:latin typeface="HSE Sans" panose="02000000000000000000" pitchFamily="2" charset="0"/>
              </a:rPr>
              <a:t> (24 </a:t>
            </a:r>
            <a:r>
              <a:rPr lang="en-GB" sz="2400" dirty="0" err="1">
                <a:solidFill>
                  <a:srgbClr val="102D69"/>
                </a:solidFill>
                <a:latin typeface="HSE Sans" panose="02000000000000000000" pitchFamily="2" charset="0"/>
              </a:rPr>
              <a:t>pt</a:t>
            </a:r>
            <a:r>
              <a:rPr lang="en-GB" sz="2400" dirty="0">
                <a:solidFill>
                  <a:srgbClr val="102D69"/>
                </a:solidFill>
                <a:latin typeface="HSE Sans" panose="02000000000000000000" pitchFamily="2" charset="0"/>
              </a:rPr>
              <a:t>)</a:t>
            </a:r>
            <a:endParaRPr lang="ru-RU" sz="2400" dirty="0">
              <a:solidFill>
                <a:srgbClr val="102D69"/>
              </a:solidFill>
              <a:latin typeface="HSE Sans" panose="02000000000000000000" pitchFamily="2" charset="0"/>
            </a:endParaRPr>
          </a:p>
        </p:txBody>
      </p:sp>
      <p:sp>
        <p:nvSpPr>
          <p:cNvPr id="36" name="Текст 35">
            <a:extLst>
              <a:ext uri="{FF2B5EF4-FFF2-40B4-BE49-F238E27FC236}">
                <a16:creationId xmlns:a16="http://schemas.microsoft.com/office/drawing/2014/main" id="{69E35E54-2B19-7441-876F-1C6A84F4F156}"/>
              </a:ext>
            </a:extLst>
          </p:cNvPr>
          <p:cNvSpPr>
            <a:spLocks noGrp="1"/>
          </p:cNvSpPr>
          <p:nvPr>
            <p:ph type="body" sz="quarter" idx="12" hasCustomPrompt="1"/>
          </p:nvPr>
        </p:nvSpPr>
        <p:spPr>
          <a:xfrm>
            <a:off x="585897" y="2379663"/>
            <a:ext cx="5245561" cy="3393234"/>
          </a:xfrm>
        </p:spPr>
        <p:txBody>
          <a:bodyPr lIns="0" tIns="0" rIns="0">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300" b="0" i="0">
                <a:solidFill>
                  <a:srgbClr val="0E2D69"/>
                </a:solidFill>
                <a:latin typeface="HSE Sans" panose="02000000000000000000" pitchFamily="2" charset="0"/>
              </a:defRPr>
            </a:lvl1pPr>
            <a:lvl2pPr marL="4572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2pPr>
            <a:lvl3pPr marL="9144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3pPr>
            <a:lvl4pPr marL="13716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4pPr>
            <a:lvl5pPr marL="18288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5pPr>
          </a:lstStyle>
          <a:p>
            <a:pPr lvl="0"/>
            <a:r>
              <a:rPr lang="ru-RU" dirty="0"/>
              <a:t>Небольшие куски текста (13</a:t>
            </a:r>
            <a:r>
              <a:rPr lang="en-US" dirty="0" err="1"/>
              <a:t>pt</a:t>
            </a:r>
            <a:r>
              <a:rPr lang="en-US" dirty="0"/>
              <a:t>) </a:t>
            </a:r>
            <a:r>
              <a:rPr lang="ru-RU" dirty="0"/>
              <a:t>можно набирать в одну колонку, но не делайте колонку на всю ширину экрана. Текст, набранный длинной строкой очень трудно читать, подумайте о тех, кто будет читать вашу презентацию. Старайтесь чтобы в строке было в среднем семь — девять слов. Большее количество слов в строке способствует хорошему сну, но не чтению. Если у вас есть свободное пространство и вы считаете, что текст одинок и ему нужна компания, то поставьте рядом небольшое изображение, которое иллюстрирует ваш текст или дополняет его.</a:t>
            </a:r>
          </a:p>
        </p:txBody>
      </p:sp>
      <p:sp>
        <p:nvSpPr>
          <p:cNvPr id="38" name="Текст 37">
            <a:extLst>
              <a:ext uri="{FF2B5EF4-FFF2-40B4-BE49-F238E27FC236}">
                <a16:creationId xmlns:a16="http://schemas.microsoft.com/office/drawing/2014/main" id="{7FB4A275-856E-364D-8AA4-2071AADC6AAA}"/>
              </a:ext>
            </a:extLst>
          </p:cNvPr>
          <p:cNvSpPr>
            <a:spLocks noGrp="1"/>
          </p:cNvSpPr>
          <p:nvPr>
            <p:ph type="body" sz="quarter" idx="13" hasCustomPrompt="1"/>
          </p:nvPr>
        </p:nvSpPr>
        <p:spPr>
          <a:xfrm>
            <a:off x="1143689" y="540904"/>
            <a:ext cx="1901825" cy="415925"/>
          </a:xfrm>
        </p:spPr>
        <p:txBody>
          <a:bodyPr lIns="0" tIns="0" rIns="0" bIns="0">
            <a:no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000" b="0" i="0">
                <a:latin typeface="HSE Sans" panose="02000000000000000000" pitchFamily="2" charset="0"/>
              </a:defRPr>
            </a:lvl1pPr>
            <a:lvl2pPr marL="457200" indent="0">
              <a:lnSpc>
                <a:spcPct val="100000"/>
              </a:lnSpc>
              <a:buNone/>
              <a:defRPr sz="1000" b="0" i="0">
                <a:latin typeface="HSE Sans" panose="02000000000000000000" pitchFamily="2" charset="0"/>
              </a:defRPr>
            </a:lvl2pPr>
            <a:lvl3pPr marL="914400" indent="0">
              <a:lnSpc>
                <a:spcPct val="100000"/>
              </a:lnSpc>
              <a:buNone/>
              <a:defRPr sz="1000" b="0" i="0">
                <a:latin typeface="HSE Sans" panose="02000000000000000000" pitchFamily="2" charset="0"/>
              </a:defRPr>
            </a:lvl3pPr>
            <a:lvl4pPr marL="1371600" indent="0">
              <a:lnSpc>
                <a:spcPct val="100000"/>
              </a:lnSpc>
              <a:buNone/>
              <a:defRPr sz="1000" b="0" i="0">
                <a:latin typeface="HSE Sans" panose="02000000000000000000" pitchFamily="2" charset="0"/>
              </a:defRPr>
            </a:lvl4pPr>
            <a:lvl5pPr marL="1828800" indent="0">
              <a:lnSpc>
                <a:spcPct val="100000"/>
              </a:lnSpc>
              <a:buNone/>
              <a:defRPr sz="1000" b="0" i="0">
                <a:latin typeface="HSE Sans" panose="02000000000000000000" pitchFamily="2" charset="0"/>
              </a:defRPr>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ru-RU" sz="1000" dirty="0">
                <a:latin typeface="HSE Sans" panose="02000000000000000000" pitchFamily="2" charset="0"/>
              </a:rPr>
              <a:t>Название подразделения</a:t>
            </a:r>
            <a:br>
              <a:rPr lang="ru-RU" sz="1000" dirty="0">
                <a:latin typeface="HSE Sans" panose="02000000000000000000" pitchFamily="2" charset="0"/>
              </a:rPr>
            </a:br>
            <a:r>
              <a:rPr lang="ru-RU" sz="1000" dirty="0">
                <a:latin typeface="HSE Sans" panose="02000000000000000000" pitchFamily="2" charset="0"/>
              </a:rPr>
              <a:t>в две или три строки</a:t>
            </a:r>
            <a:r>
              <a:rPr lang="en-GB" sz="1000" dirty="0">
                <a:latin typeface="HSE Sans" panose="02000000000000000000" pitchFamily="2" charset="0"/>
              </a:rPr>
              <a:t> (10pt)</a:t>
            </a:r>
            <a:endParaRPr lang="ru-RU" sz="1000" dirty="0">
              <a:latin typeface="HSE Sans" panose="02000000000000000000" pitchFamily="2" charset="0"/>
            </a:endParaRPr>
          </a:p>
        </p:txBody>
      </p:sp>
      <p:sp>
        <p:nvSpPr>
          <p:cNvPr id="40" name="Текст 39">
            <a:extLst>
              <a:ext uri="{FF2B5EF4-FFF2-40B4-BE49-F238E27FC236}">
                <a16:creationId xmlns:a16="http://schemas.microsoft.com/office/drawing/2014/main" id="{58FBA0EA-8BE0-A643-B258-4E5C34467172}"/>
              </a:ext>
            </a:extLst>
          </p:cNvPr>
          <p:cNvSpPr>
            <a:spLocks noGrp="1"/>
          </p:cNvSpPr>
          <p:nvPr>
            <p:ph type="body" sz="quarter" idx="14" hasCustomPrompt="1"/>
          </p:nvPr>
        </p:nvSpPr>
        <p:spPr>
          <a:xfrm>
            <a:off x="3459163" y="548720"/>
            <a:ext cx="2070100" cy="408109"/>
          </a:xfrm>
        </p:spPr>
        <p:txBody>
          <a:bodyPr lIns="0" tIns="0" rIns="0" bIns="0">
            <a:noAutofit/>
          </a:bodyPr>
          <a:lstStyle>
            <a:lvl1pPr marL="0" indent="0">
              <a:lnSpc>
                <a:spcPct val="100000"/>
              </a:lnSpc>
              <a:spcBef>
                <a:spcPts val="0"/>
              </a:spcBef>
              <a:buNone/>
              <a:defRPr sz="1000" b="0" i="0">
                <a:solidFill>
                  <a:srgbClr val="0E2D69"/>
                </a:solidFill>
                <a:latin typeface="HSE Sans" panose="02000000000000000000" pitchFamily="2" charset="0"/>
              </a:defRPr>
            </a:lvl1pPr>
            <a:lvl2pPr marL="457200" indent="0">
              <a:buNone/>
              <a:defRPr sz="1000" b="0" i="0">
                <a:solidFill>
                  <a:srgbClr val="0E2D69"/>
                </a:solidFill>
                <a:latin typeface="HSE Sans" panose="02000000000000000000" pitchFamily="2" charset="0"/>
              </a:defRPr>
            </a:lvl2pPr>
            <a:lvl3pPr marL="914400" indent="0">
              <a:buNone/>
              <a:defRPr sz="1000" b="0" i="0">
                <a:solidFill>
                  <a:srgbClr val="0E2D69"/>
                </a:solidFill>
                <a:latin typeface="HSE Sans" panose="02000000000000000000" pitchFamily="2" charset="0"/>
              </a:defRPr>
            </a:lvl3pPr>
            <a:lvl4pPr marL="1371600" indent="0">
              <a:buNone/>
              <a:defRPr sz="1000" b="0" i="0">
                <a:solidFill>
                  <a:srgbClr val="0E2D69"/>
                </a:solidFill>
                <a:latin typeface="HSE Sans" panose="02000000000000000000" pitchFamily="2" charset="0"/>
              </a:defRPr>
            </a:lvl4pPr>
            <a:lvl5pPr marL="1828800" indent="0">
              <a:buNone/>
              <a:defRPr sz="1000" b="0" i="0">
                <a:solidFill>
                  <a:srgbClr val="0E2D69"/>
                </a:solidFill>
                <a:latin typeface="HSE Sans" panose="02000000000000000000" pitchFamily="2" charset="0"/>
              </a:defRPr>
            </a:lvl5pPr>
          </a:lstStyle>
          <a:p>
            <a:r>
              <a:rPr lang="ru-RU" sz="1000" dirty="0">
                <a:latin typeface="HSE Sans" panose="02000000000000000000" pitchFamily="2" charset="0"/>
              </a:rPr>
              <a:t>Название презентации может быть набрано в две или три строки</a:t>
            </a:r>
            <a:r>
              <a:rPr lang="en-GB" sz="1000" dirty="0">
                <a:latin typeface="HSE Sans" panose="02000000000000000000" pitchFamily="2" charset="0"/>
              </a:rPr>
              <a:t> (10pt)</a:t>
            </a:r>
            <a:endParaRPr lang="ru-RU" sz="1000" dirty="0">
              <a:latin typeface="HSE Sans" panose="02000000000000000000" pitchFamily="2" charset="0"/>
            </a:endParaRPr>
          </a:p>
        </p:txBody>
      </p:sp>
      <p:sp>
        <p:nvSpPr>
          <p:cNvPr id="41" name="Текст 39">
            <a:extLst>
              <a:ext uri="{FF2B5EF4-FFF2-40B4-BE49-F238E27FC236}">
                <a16:creationId xmlns:a16="http://schemas.microsoft.com/office/drawing/2014/main" id="{0BEC062F-1BEB-DE4C-B7EE-C552C9D45F13}"/>
              </a:ext>
            </a:extLst>
          </p:cNvPr>
          <p:cNvSpPr>
            <a:spLocks noGrp="1"/>
          </p:cNvSpPr>
          <p:nvPr>
            <p:ph type="body" sz="quarter" idx="15" hasCustomPrompt="1"/>
          </p:nvPr>
        </p:nvSpPr>
        <p:spPr>
          <a:xfrm>
            <a:off x="6259892" y="548720"/>
            <a:ext cx="2070100" cy="408109"/>
          </a:xfrm>
        </p:spPr>
        <p:txBody>
          <a:bodyPr lIns="0" tIns="0" rIns="0" bIns="0">
            <a:noAutofit/>
          </a:bodyPr>
          <a:lstStyle>
            <a:lvl1pPr marL="0" indent="0">
              <a:lnSpc>
                <a:spcPct val="100000"/>
              </a:lnSpc>
              <a:spcBef>
                <a:spcPts val="0"/>
              </a:spcBef>
              <a:buNone/>
              <a:defRPr sz="1000" b="0" i="0">
                <a:solidFill>
                  <a:srgbClr val="0E2D69"/>
                </a:solidFill>
                <a:latin typeface="HSE Sans" panose="02000000000000000000" pitchFamily="2" charset="0"/>
              </a:defRPr>
            </a:lvl1pPr>
            <a:lvl2pPr marL="457200" indent="0">
              <a:buNone/>
              <a:defRPr sz="1000" b="0" i="0">
                <a:solidFill>
                  <a:srgbClr val="0E2D69"/>
                </a:solidFill>
                <a:latin typeface="HSE Sans" panose="02000000000000000000" pitchFamily="2" charset="0"/>
              </a:defRPr>
            </a:lvl2pPr>
            <a:lvl3pPr marL="914400" indent="0">
              <a:buNone/>
              <a:defRPr sz="1000" b="0" i="0">
                <a:solidFill>
                  <a:srgbClr val="0E2D69"/>
                </a:solidFill>
                <a:latin typeface="HSE Sans" panose="02000000000000000000" pitchFamily="2" charset="0"/>
              </a:defRPr>
            </a:lvl3pPr>
            <a:lvl4pPr marL="1371600" indent="0">
              <a:buNone/>
              <a:defRPr sz="1000" b="0" i="0">
                <a:solidFill>
                  <a:srgbClr val="0E2D69"/>
                </a:solidFill>
                <a:latin typeface="HSE Sans" panose="02000000000000000000" pitchFamily="2" charset="0"/>
              </a:defRPr>
            </a:lvl4pPr>
            <a:lvl5pPr marL="1828800" indent="0">
              <a:buNone/>
              <a:defRPr sz="1000" b="0" i="0">
                <a:solidFill>
                  <a:srgbClr val="0E2D69"/>
                </a:solidFill>
                <a:latin typeface="HSE Sans" panose="02000000000000000000" pitchFamily="2" charset="0"/>
              </a:defRPr>
            </a:lvl5pPr>
          </a:lstStyle>
          <a:p>
            <a:r>
              <a:rPr lang="ru-RU" sz="1000" dirty="0">
                <a:latin typeface="HSE Sans" panose="02000000000000000000" pitchFamily="2" charset="0"/>
              </a:rPr>
              <a:t>Название раздела может быть набрано в две или три строки</a:t>
            </a:r>
            <a:r>
              <a:rPr lang="en-GB" sz="1000" dirty="0">
                <a:latin typeface="HSE Sans" panose="02000000000000000000" pitchFamily="2" charset="0"/>
              </a:rPr>
              <a:t> (10pt)</a:t>
            </a:r>
            <a:endParaRPr lang="ru-RU" sz="1000" dirty="0">
              <a:latin typeface="HSE Sans" panose="02000000000000000000" pitchFamily="2" charset="0"/>
            </a:endParaRPr>
          </a:p>
        </p:txBody>
      </p:sp>
    </p:spTree>
    <p:extLst>
      <p:ext uri="{BB962C8B-B14F-4D97-AF65-F5344CB8AC3E}">
        <p14:creationId xmlns:p14="http://schemas.microsoft.com/office/powerpoint/2010/main" val="13412874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Текст_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7" name="Picture 4" descr="Icon&#10;&#10;Description automatically generated">
            <a:extLst>
              <a:ext uri="{FF2B5EF4-FFF2-40B4-BE49-F238E27FC236}">
                <a16:creationId xmlns:a16="http://schemas.microsoft.com/office/drawing/2014/main" id="{FDC66DB8-29BC-5940-A721-40F10021456A}"/>
              </a:ext>
            </a:extLst>
          </p:cNvPr>
          <p:cNvPicPr>
            <a:picLocks noChangeAspect="1"/>
          </p:cNvPicPr>
          <p:nvPr userDrawn="1"/>
        </p:nvPicPr>
        <p:blipFill>
          <a:blip r:embed="rId3"/>
          <a:stretch>
            <a:fillRect/>
          </a:stretch>
        </p:blipFill>
        <p:spPr>
          <a:xfrm>
            <a:off x="517199" y="464363"/>
            <a:ext cx="448276" cy="448276"/>
          </a:xfrm>
          <a:prstGeom prst="rect">
            <a:avLst/>
          </a:prstGeom>
        </p:spPr>
      </p:pic>
      <p:cxnSp>
        <p:nvCxnSpPr>
          <p:cNvPr id="8" name="Straight Connector 19">
            <a:extLst>
              <a:ext uri="{FF2B5EF4-FFF2-40B4-BE49-F238E27FC236}">
                <a16:creationId xmlns:a16="http://schemas.microsoft.com/office/drawing/2014/main" id="{DE27C859-478F-3648-8A9D-2C85DBDCAC09}"/>
              </a:ext>
            </a:extLst>
          </p:cNvPr>
          <p:cNvCxnSpPr>
            <a:cxnSpLocks/>
          </p:cNvCxnSpPr>
          <p:nvPr userDrawn="1"/>
        </p:nvCxnSpPr>
        <p:spPr>
          <a:xfrm>
            <a:off x="3298686"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cxnSp>
        <p:nvCxnSpPr>
          <p:cNvPr id="9" name="Straight Connector 21">
            <a:extLst>
              <a:ext uri="{FF2B5EF4-FFF2-40B4-BE49-F238E27FC236}">
                <a16:creationId xmlns:a16="http://schemas.microsoft.com/office/drawing/2014/main" id="{58EA1144-CFD8-1D47-B430-7014F576043B}"/>
              </a:ext>
            </a:extLst>
          </p:cNvPr>
          <p:cNvCxnSpPr>
            <a:cxnSpLocks/>
          </p:cNvCxnSpPr>
          <p:nvPr userDrawn="1"/>
        </p:nvCxnSpPr>
        <p:spPr>
          <a:xfrm>
            <a:off x="6099416"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cxnSp>
        <p:nvCxnSpPr>
          <p:cNvPr id="10" name="Straight Connector 25">
            <a:extLst>
              <a:ext uri="{FF2B5EF4-FFF2-40B4-BE49-F238E27FC236}">
                <a16:creationId xmlns:a16="http://schemas.microsoft.com/office/drawing/2014/main" id="{96EDC73C-5A3C-014E-8E52-04CAFCA9B20B}"/>
              </a:ext>
            </a:extLst>
          </p:cNvPr>
          <p:cNvCxnSpPr>
            <a:cxnSpLocks/>
          </p:cNvCxnSpPr>
          <p:nvPr userDrawn="1"/>
        </p:nvCxnSpPr>
        <p:spPr>
          <a:xfrm>
            <a:off x="10277081"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55E88681-53A8-3B45-B80A-372EDFB53883}"/>
              </a:ext>
            </a:extLst>
          </p:cNvPr>
          <p:cNvSpPr txBox="1"/>
          <p:nvPr userDrawn="1"/>
        </p:nvSpPr>
        <p:spPr>
          <a:xfrm>
            <a:off x="10410201" y="532278"/>
            <a:ext cx="671977" cy="307777"/>
          </a:xfrm>
          <a:prstGeom prst="rect">
            <a:avLst/>
          </a:prstGeom>
          <a:noFill/>
        </p:spPr>
        <p:txBody>
          <a:bodyPr wrap="square" lIns="0" tIns="0" rIns="0" bIns="0" rtlCol="0">
            <a:spAutoFit/>
          </a:bodyPr>
          <a:lstStyle/>
          <a:p>
            <a:fld id="{32AF94B5-93D7-5247-B727-C7089232F508}" type="slidenum">
              <a:rPr lang="ru-RU" sz="2000" smtClean="0">
                <a:solidFill>
                  <a:srgbClr val="102D69"/>
                </a:solidFill>
                <a:latin typeface="HSE Sans" panose="02000000000000000000" pitchFamily="2" charset="0"/>
              </a:rPr>
              <a:t>‹#›</a:t>
            </a:fld>
            <a:endParaRPr lang="ru-RU" sz="2000" dirty="0">
              <a:solidFill>
                <a:srgbClr val="102D69"/>
              </a:solidFill>
              <a:latin typeface="HSE Sans" panose="02000000000000000000" pitchFamily="2" charset="0"/>
            </a:endParaRPr>
          </a:p>
        </p:txBody>
      </p:sp>
      <p:cxnSp>
        <p:nvCxnSpPr>
          <p:cNvPr id="12" name="Straight Connector 59">
            <a:extLst>
              <a:ext uri="{FF2B5EF4-FFF2-40B4-BE49-F238E27FC236}">
                <a16:creationId xmlns:a16="http://schemas.microsoft.com/office/drawing/2014/main" id="{EDA7D8BF-DF37-704F-B77F-7E40752ACE25}"/>
              </a:ext>
            </a:extLst>
          </p:cNvPr>
          <p:cNvCxnSpPr>
            <a:cxnSpLocks/>
          </p:cNvCxnSpPr>
          <p:nvPr userDrawn="1"/>
        </p:nvCxnSpPr>
        <p:spPr>
          <a:xfrm>
            <a:off x="11643868"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sp>
        <p:nvSpPr>
          <p:cNvPr id="13" name="Текст 37">
            <a:extLst>
              <a:ext uri="{FF2B5EF4-FFF2-40B4-BE49-F238E27FC236}">
                <a16:creationId xmlns:a16="http://schemas.microsoft.com/office/drawing/2014/main" id="{5026DBD8-54A3-1446-9D3B-BA2B38460F1E}"/>
              </a:ext>
            </a:extLst>
          </p:cNvPr>
          <p:cNvSpPr>
            <a:spLocks noGrp="1"/>
          </p:cNvSpPr>
          <p:nvPr>
            <p:ph type="body" sz="quarter" idx="13" hasCustomPrompt="1"/>
          </p:nvPr>
        </p:nvSpPr>
        <p:spPr>
          <a:xfrm>
            <a:off x="1143689" y="540904"/>
            <a:ext cx="1901825" cy="415925"/>
          </a:xfrm>
        </p:spPr>
        <p:txBody>
          <a:bodyPr lIns="0" tIns="0" rIns="0" bIns="0">
            <a:no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000" b="0" i="0">
                <a:latin typeface="HSE Sans" panose="02000000000000000000" pitchFamily="2" charset="0"/>
              </a:defRPr>
            </a:lvl1pPr>
            <a:lvl2pPr marL="457200" indent="0">
              <a:lnSpc>
                <a:spcPct val="100000"/>
              </a:lnSpc>
              <a:buNone/>
              <a:defRPr sz="1000" b="0" i="0">
                <a:latin typeface="HSE Sans" panose="02000000000000000000" pitchFamily="2" charset="0"/>
              </a:defRPr>
            </a:lvl2pPr>
            <a:lvl3pPr marL="914400" indent="0">
              <a:lnSpc>
                <a:spcPct val="100000"/>
              </a:lnSpc>
              <a:buNone/>
              <a:defRPr sz="1000" b="0" i="0">
                <a:latin typeface="HSE Sans" panose="02000000000000000000" pitchFamily="2" charset="0"/>
              </a:defRPr>
            </a:lvl3pPr>
            <a:lvl4pPr marL="1371600" indent="0">
              <a:lnSpc>
                <a:spcPct val="100000"/>
              </a:lnSpc>
              <a:buNone/>
              <a:defRPr sz="1000" b="0" i="0">
                <a:latin typeface="HSE Sans" panose="02000000000000000000" pitchFamily="2" charset="0"/>
              </a:defRPr>
            </a:lvl4pPr>
            <a:lvl5pPr marL="1828800" indent="0">
              <a:lnSpc>
                <a:spcPct val="100000"/>
              </a:lnSpc>
              <a:buNone/>
              <a:defRPr sz="1000" b="0" i="0">
                <a:latin typeface="HSE Sans" panose="02000000000000000000" pitchFamily="2" charset="0"/>
              </a:defRPr>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ru-RU" sz="1000" dirty="0">
                <a:latin typeface="HSE Sans" panose="02000000000000000000" pitchFamily="2" charset="0"/>
              </a:rPr>
              <a:t>Название подразделения</a:t>
            </a:r>
            <a:br>
              <a:rPr lang="ru-RU" sz="1000" dirty="0">
                <a:latin typeface="HSE Sans" panose="02000000000000000000" pitchFamily="2" charset="0"/>
              </a:rPr>
            </a:br>
            <a:r>
              <a:rPr lang="ru-RU" sz="1000" dirty="0">
                <a:latin typeface="HSE Sans" panose="02000000000000000000" pitchFamily="2" charset="0"/>
              </a:rPr>
              <a:t>в две или три строки</a:t>
            </a:r>
            <a:r>
              <a:rPr lang="en-GB" sz="1000" dirty="0">
                <a:latin typeface="HSE Sans" panose="02000000000000000000" pitchFamily="2" charset="0"/>
              </a:rPr>
              <a:t> (10pt)</a:t>
            </a:r>
            <a:endParaRPr lang="ru-RU" sz="1000" dirty="0">
              <a:latin typeface="HSE Sans" panose="02000000000000000000" pitchFamily="2" charset="0"/>
            </a:endParaRPr>
          </a:p>
        </p:txBody>
      </p:sp>
      <p:sp>
        <p:nvSpPr>
          <p:cNvPr id="14" name="Текст 39">
            <a:extLst>
              <a:ext uri="{FF2B5EF4-FFF2-40B4-BE49-F238E27FC236}">
                <a16:creationId xmlns:a16="http://schemas.microsoft.com/office/drawing/2014/main" id="{E8AA3569-5054-7D47-AB14-BCFB0440D0A6}"/>
              </a:ext>
            </a:extLst>
          </p:cNvPr>
          <p:cNvSpPr>
            <a:spLocks noGrp="1"/>
          </p:cNvSpPr>
          <p:nvPr>
            <p:ph type="body" sz="quarter" idx="14" hasCustomPrompt="1"/>
          </p:nvPr>
        </p:nvSpPr>
        <p:spPr>
          <a:xfrm>
            <a:off x="3459163" y="548720"/>
            <a:ext cx="2070100" cy="408109"/>
          </a:xfrm>
        </p:spPr>
        <p:txBody>
          <a:bodyPr lIns="0" tIns="0" rIns="0" bIns="0">
            <a:noAutofit/>
          </a:bodyPr>
          <a:lstStyle>
            <a:lvl1pPr marL="0" indent="0">
              <a:lnSpc>
                <a:spcPct val="100000"/>
              </a:lnSpc>
              <a:spcBef>
                <a:spcPts val="0"/>
              </a:spcBef>
              <a:buNone/>
              <a:defRPr sz="1000" b="0" i="0">
                <a:solidFill>
                  <a:srgbClr val="0E2D69"/>
                </a:solidFill>
                <a:latin typeface="HSE Sans" panose="02000000000000000000" pitchFamily="2" charset="0"/>
              </a:defRPr>
            </a:lvl1pPr>
            <a:lvl2pPr marL="457200" indent="0">
              <a:buNone/>
              <a:defRPr sz="1000" b="0" i="0">
                <a:solidFill>
                  <a:srgbClr val="0E2D69"/>
                </a:solidFill>
                <a:latin typeface="HSE Sans" panose="02000000000000000000" pitchFamily="2" charset="0"/>
              </a:defRPr>
            </a:lvl2pPr>
            <a:lvl3pPr marL="914400" indent="0">
              <a:buNone/>
              <a:defRPr sz="1000" b="0" i="0">
                <a:solidFill>
                  <a:srgbClr val="0E2D69"/>
                </a:solidFill>
                <a:latin typeface="HSE Sans" panose="02000000000000000000" pitchFamily="2" charset="0"/>
              </a:defRPr>
            </a:lvl3pPr>
            <a:lvl4pPr marL="1371600" indent="0">
              <a:buNone/>
              <a:defRPr sz="1000" b="0" i="0">
                <a:solidFill>
                  <a:srgbClr val="0E2D69"/>
                </a:solidFill>
                <a:latin typeface="HSE Sans" panose="02000000000000000000" pitchFamily="2" charset="0"/>
              </a:defRPr>
            </a:lvl4pPr>
            <a:lvl5pPr marL="1828800" indent="0">
              <a:buNone/>
              <a:defRPr sz="1000" b="0" i="0">
                <a:solidFill>
                  <a:srgbClr val="0E2D69"/>
                </a:solidFill>
                <a:latin typeface="HSE Sans" panose="02000000000000000000" pitchFamily="2" charset="0"/>
              </a:defRPr>
            </a:lvl5pPr>
          </a:lstStyle>
          <a:p>
            <a:r>
              <a:rPr lang="ru-RU" sz="1000" dirty="0">
                <a:latin typeface="HSE Sans" panose="02000000000000000000" pitchFamily="2" charset="0"/>
              </a:rPr>
              <a:t>Название презентации может быть набрано в две или три строки</a:t>
            </a:r>
            <a:r>
              <a:rPr lang="en-GB" sz="1000" dirty="0">
                <a:latin typeface="HSE Sans" panose="02000000000000000000" pitchFamily="2" charset="0"/>
              </a:rPr>
              <a:t> (10pt)</a:t>
            </a:r>
            <a:endParaRPr lang="ru-RU" sz="1000" dirty="0">
              <a:latin typeface="HSE Sans" panose="02000000000000000000" pitchFamily="2" charset="0"/>
            </a:endParaRPr>
          </a:p>
        </p:txBody>
      </p:sp>
      <p:sp>
        <p:nvSpPr>
          <p:cNvPr id="16" name="Заголовок 31">
            <a:extLst>
              <a:ext uri="{FF2B5EF4-FFF2-40B4-BE49-F238E27FC236}">
                <a16:creationId xmlns:a16="http://schemas.microsoft.com/office/drawing/2014/main" id="{76942483-EB13-0A4B-8060-DB65024C294E}"/>
              </a:ext>
            </a:extLst>
          </p:cNvPr>
          <p:cNvSpPr>
            <a:spLocks noGrp="1"/>
          </p:cNvSpPr>
          <p:nvPr>
            <p:ph type="title" hasCustomPrompt="1"/>
          </p:nvPr>
        </p:nvSpPr>
        <p:spPr>
          <a:xfrm>
            <a:off x="585897" y="1447790"/>
            <a:ext cx="11057955" cy="777025"/>
          </a:xfrm>
        </p:spPr>
        <p:txBody>
          <a:bodyPr lIns="0" tIns="0" rIns="0" bIns="0" anchor="t">
            <a:normAutofit/>
          </a:bodyPr>
          <a:lstStyle>
            <a:lvl1pPr>
              <a:lnSpc>
                <a:spcPct val="100000"/>
              </a:lnSpc>
              <a:defRPr sz="2400" b="0" i="0">
                <a:latin typeface="HSE Sans" panose="02000000000000000000" pitchFamily="2" charset="0"/>
              </a:defRPr>
            </a:lvl1pPr>
          </a:lstStyle>
          <a:p>
            <a:r>
              <a:rPr lang="ru-RU" sz="2400" dirty="0">
                <a:solidFill>
                  <a:srgbClr val="102D69"/>
                </a:solidFill>
                <a:latin typeface="HSE Sans" panose="02000000000000000000" pitchFamily="2" charset="0"/>
              </a:rPr>
              <a:t>Заголовок может быть набран в две или три строки</a:t>
            </a:r>
            <a:r>
              <a:rPr lang="en-GB" sz="2400" dirty="0">
                <a:solidFill>
                  <a:srgbClr val="102D69"/>
                </a:solidFill>
                <a:latin typeface="HSE Sans" panose="02000000000000000000" pitchFamily="2" charset="0"/>
              </a:rPr>
              <a:t> (24 </a:t>
            </a:r>
            <a:r>
              <a:rPr lang="en-GB" sz="2400" dirty="0" err="1">
                <a:solidFill>
                  <a:srgbClr val="102D69"/>
                </a:solidFill>
                <a:latin typeface="HSE Sans" panose="02000000000000000000" pitchFamily="2" charset="0"/>
              </a:rPr>
              <a:t>pt</a:t>
            </a:r>
            <a:r>
              <a:rPr lang="en-GB" sz="2400" dirty="0">
                <a:solidFill>
                  <a:srgbClr val="102D69"/>
                </a:solidFill>
                <a:latin typeface="HSE Sans" panose="02000000000000000000" pitchFamily="2" charset="0"/>
              </a:rPr>
              <a:t>)</a:t>
            </a:r>
            <a:endParaRPr lang="ru-RU" sz="2400" dirty="0">
              <a:solidFill>
                <a:srgbClr val="102D69"/>
              </a:solidFill>
              <a:latin typeface="HSE Sans" panose="02000000000000000000" pitchFamily="2" charset="0"/>
            </a:endParaRPr>
          </a:p>
        </p:txBody>
      </p:sp>
      <p:sp>
        <p:nvSpPr>
          <p:cNvPr id="17" name="Текст 35">
            <a:extLst>
              <a:ext uri="{FF2B5EF4-FFF2-40B4-BE49-F238E27FC236}">
                <a16:creationId xmlns:a16="http://schemas.microsoft.com/office/drawing/2014/main" id="{66FAD63B-F743-0F47-BBE3-D7731766705A}"/>
              </a:ext>
            </a:extLst>
          </p:cNvPr>
          <p:cNvSpPr>
            <a:spLocks noGrp="1"/>
          </p:cNvSpPr>
          <p:nvPr>
            <p:ph type="body" sz="quarter" idx="12" hasCustomPrompt="1"/>
          </p:nvPr>
        </p:nvSpPr>
        <p:spPr>
          <a:xfrm>
            <a:off x="585897" y="2379663"/>
            <a:ext cx="11057971" cy="3745092"/>
          </a:xfrm>
        </p:spPr>
        <p:txBody>
          <a:bodyPr lIns="0" tIns="0" rIns="0" numCol="3" spcCol="252000">
            <a:noAutofit/>
          </a:bodyPr>
          <a:lstStyle>
            <a:lvl1pPr marL="0" marR="0" indent="0" algn="l" defTabSz="914400" rtl="0" eaLnBrk="1" fontAlgn="auto" latinLnBrk="0" hangingPunct="1">
              <a:lnSpc>
                <a:spcPct val="100000"/>
              </a:lnSpc>
              <a:spcBef>
                <a:spcPts val="1200"/>
              </a:spcBef>
              <a:spcAft>
                <a:spcPts val="0"/>
              </a:spcAft>
              <a:buClrTx/>
              <a:buSzTx/>
              <a:buFont typeface="Arial" panose="020B0604020202020204" pitchFamily="34" charset="0"/>
              <a:buNone/>
              <a:tabLst/>
              <a:defRPr sz="1300" b="0" i="0">
                <a:solidFill>
                  <a:srgbClr val="0E2D69"/>
                </a:solidFill>
                <a:latin typeface="HSE Sans" panose="02000000000000000000" pitchFamily="2" charset="0"/>
              </a:defRPr>
            </a:lvl1pPr>
            <a:lvl2pPr marL="4572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2pPr>
            <a:lvl3pPr marL="9144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3pPr>
            <a:lvl4pPr marL="13716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4pPr>
            <a:lvl5pPr marL="18288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5pPr>
          </a:lstStyle>
          <a:p>
            <a:pPr marL="0" marR="0" lvl="0" indent="0" algn="l" defTabSz="914400" rtl="0" eaLnBrk="1" fontAlgn="auto" latinLnBrk="0" hangingPunct="1">
              <a:lnSpc>
                <a:spcPct val="100000"/>
              </a:lnSpc>
              <a:spcBef>
                <a:spcPts val="1200"/>
              </a:spcBef>
              <a:spcAft>
                <a:spcPts val="0"/>
              </a:spcAft>
              <a:buClrTx/>
              <a:buSzTx/>
              <a:buFont typeface="Arial" panose="020B0604020202020204" pitchFamily="34" charset="0"/>
              <a:buNone/>
              <a:tabLst/>
              <a:defRPr/>
            </a:pPr>
            <a:r>
              <a:rPr lang="ru-RU" sz="1300" dirty="0">
                <a:latin typeface="HSE Sans" panose="02000000000000000000" pitchFamily="2" charset="0"/>
              </a:rPr>
              <a:t>Если текста много, то рекомендуем набирать его в несколько колонок, две или три. Текст, набранный длинной строкой очень трудно читать, подумайте о тех, кто будет читать вашу презентацию. Старайтесь чтобы в строке было в среднем семь — девять слов. Большее количество слов в строке способствует хорошему сну, но не чтению. Если текста много, то рекомендуем набирать его в несколько колонок, две или три. Текст, набранный длинной строкой очень трудно читать, подумайте о тех, кто будет читать вашу презентацию. Старайтесь чтобы в строке было в среднем семь — девять слов. Большее количество слов в строке способствует хорошему сну, но не чтению. Если текста много, то рекомендуем набирать его в несколько колонок, две или три. Текст, набранный длинной строкой очень трудно читать, подумайте о тех, кто будет читать вашу презентацию. Старайтесь чтобы в строке было в среднем семь — девять слов. Большее количество слов в строке способствует хорошему сну, но не чтению. Если текста много, то рекомендуем набирать его в несколько колонок, две или три. Текст, набранный длинной строкой очень трудно читать, подумайте о тех, кто будет читать вашу презентацию. Старайтесь чтобы в строке было в среднем семь — девять слов. Большее количество слов в строке способствует хорошему сну, но не чтению. Если текста много, то рекомендуем набирать его в несколько колонок, две или три. Текст, набранный длинной строкой очень трудно читать, подумайте о тех, кто будет читать вашу презентацию. Старайтесь чтобы в строке было в среднем семь — девять слов. Большее количество слов в строке способствует хорошему сну, но не чтению. Если текста много, то рекомендуем набирать его в несколько колонок, две или три. Текст, набранный длинной строкой очень трудно читать, подумайте о тех, кто будет читать вашу презентацию. Старайтесь чтобы в строке было в среднем семь — девять слов. Большее количество слов в строке способствует хорошему сну, но не чтению. Если текста много, то рекомендуем набирать его в несколько колонок, две или три. Текст, набранный длинной строкой очень трудно читать, подумайте о тех, кто будет читать вашу презентацию. Старайтесь чтобы в строке было в среднем семь — девять слов. Большее количество слов в строке способствует хорошему сну, но не чтению.</a:t>
            </a:r>
          </a:p>
        </p:txBody>
      </p:sp>
      <p:sp>
        <p:nvSpPr>
          <p:cNvPr id="18" name="Текст 39">
            <a:extLst>
              <a:ext uri="{FF2B5EF4-FFF2-40B4-BE49-F238E27FC236}">
                <a16:creationId xmlns:a16="http://schemas.microsoft.com/office/drawing/2014/main" id="{8A048480-30C9-044E-8C2E-0F67398FEE12}"/>
              </a:ext>
            </a:extLst>
          </p:cNvPr>
          <p:cNvSpPr>
            <a:spLocks noGrp="1"/>
          </p:cNvSpPr>
          <p:nvPr>
            <p:ph type="body" sz="quarter" idx="15" hasCustomPrompt="1"/>
          </p:nvPr>
        </p:nvSpPr>
        <p:spPr>
          <a:xfrm>
            <a:off x="6259892" y="548720"/>
            <a:ext cx="2070100" cy="408109"/>
          </a:xfrm>
        </p:spPr>
        <p:txBody>
          <a:bodyPr lIns="0" tIns="0" rIns="0" bIns="0">
            <a:noAutofit/>
          </a:bodyPr>
          <a:lstStyle>
            <a:lvl1pPr marL="0" indent="0">
              <a:lnSpc>
                <a:spcPct val="100000"/>
              </a:lnSpc>
              <a:spcBef>
                <a:spcPts val="0"/>
              </a:spcBef>
              <a:buNone/>
              <a:defRPr sz="1000" b="0" i="0">
                <a:solidFill>
                  <a:srgbClr val="0E2D69"/>
                </a:solidFill>
                <a:latin typeface="HSE Sans" panose="02000000000000000000" pitchFamily="2" charset="0"/>
              </a:defRPr>
            </a:lvl1pPr>
            <a:lvl2pPr marL="457200" indent="0">
              <a:buNone/>
              <a:defRPr sz="1000" b="0" i="0">
                <a:solidFill>
                  <a:srgbClr val="0E2D69"/>
                </a:solidFill>
                <a:latin typeface="HSE Sans" panose="02000000000000000000" pitchFamily="2" charset="0"/>
              </a:defRPr>
            </a:lvl2pPr>
            <a:lvl3pPr marL="914400" indent="0">
              <a:buNone/>
              <a:defRPr sz="1000" b="0" i="0">
                <a:solidFill>
                  <a:srgbClr val="0E2D69"/>
                </a:solidFill>
                <a:latin typeface="HSE Sans" panose="02000000000000000000" pitchFamily="2" charset="0"/>
              </a:defRPr>
            </a:lvl3pPr>
            <a:lvl4pPr marL="1371600" indent="0">
              <a:buNone/>
              <a:defRPr sz="1000" b="0" i="0">
                <a:solidFill>
                  <a:srgbClr val="0E2D69"/>
                </a:solidFill>
                <a:latin typeface="HSE Sans" panose="02000000000000000000" pitchFamily="2" charset="0"/>
              </a:defRPr>
            </a:lvl4pPr>
            <a:lvl5pPr marL="1828800" indent="0">
              <a:buNone/>
              <a:defRPr sz="1000" b="0" i="0">
                <a:solidFill>
                  <a:srgbClr val="0E2D69"/>
                </a:solidFill>
                <a:latin typeface="HSE Sans" panose="02000000000000000000" pitchFamily="2" charset="0"/>
              </a:defRPr>
            </a:lvl5pPr>
          </a:lstStyle>
          <a:p>
            <a:r>
              <a:rPr lang="ru-RU" sz="1000" dirty="0">
                <a:latin typeface="HSE Sans" panose="02000000000000000000" pitchFamily="2" charset="0"/>
              </a:rPr>
              <a:t>Название раздела может быть набрано в две или три строки</a:t>
            </a:r>
            <a:r>
              <a:rPr lang="en-GB" sz="1000" dirty="0">
                <a:latin typeface="HSE Sans" panose="02000000000000000000" pitchFamily="2" charset="0"/>
              </a:rPr>
              <a:t> (10pt)</a:t>
            </a:r>
            <a:endParaRPr lang="ru-RU" sz="1000" dirty="0">
              <a:latin typeface="HSE Sans" panose="02000000000000000000" pitchFamily="2" charset="0"/>
            </a:endParaRPr>
          </a:p>
        </p:txBody>
      </p:sp>
    </p:spTree>
    <p:extLst>
      <p:ext uri="{BB962C8B-B14F-4D97-AF65-F5344CB8AC3E}">
        <p14:creationId xmlns:p14="http://schemas.microsoft.com/office/powerpoint/2010/main" val="35271834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Текст_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7" name="Picture 4" descr="Icon&#10;&#10;Description automatically generated">
            <a:extLst>
              <a:ext uri="{FF2B5EF4-FFF2-40B4-BE49-F238E27FC236}">
                <a16:creationId xmlns:a16="http://schemas.microsoft.com/office/drawing/2014/main" id="{0E78CA68-7A0C-CF41-9AC6-A547FB9EC3B0}"/>
              </a:ext>
            </a:extLst>
          </p:cNvPr>
          <p:cNvPicPr>
            <a:picLocks noChangeAspect="1"/>
          </p:cNvPicPr>
          <p:nvPr userDrawn="1"/>
        </p:nvPicPr>
        <p:blipFill>
          <a:blip r:embed="rId3"/>
          <a:stretch>
            <a:fillRect/>
          </a:stretch>
        </p:blipFill>
        <p:spPr>
          <a:xfrm>
            <a:off x="517199" y="464363"/>
            <a:ext cx="448276" cy="448276"/>
          </a:xfrm>
          <a:prstGeom prst="rect">
            <a:avLst/>
          </a:prstGeom>
        </p:spPr>
      </p:pic>
      <p:cxnSp>
        <p:nvCxnSpPr>
          <p:cNvPr id="8" name="Straight Connector 19">
            <a:extLst>
              <a:ext uri="{FF2B5EF4-FFF2-40B4-BE49-F238E27FC236}">
                <a16:creationId xmlns:a16="http://schemas.microsoft.com/office/drawing/2014/main" id="{45DC512A-A23B-B24D-A1F6-6793976867CF}"/>
              </a:ext>
            </a:extLst>
          </p:cNvPr>
          <p:cNvCxnSpPr>
            <a:cxnSpLocks/>
          </p:cNvCxnSpPr>
          <p:nvPr userDrawn="1"/>
        </p:nvCxnSpPr>
        <p:spPr>
          <a:xfrm>
            <a:off x="3298686"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cxnSp>
        <p:nvCxnSpPr>
          <p:cNvPr id="9" name="Straight Connector 21">
            <a:extLst>
              <a:ext uri="{FF2B5EF4-FFF2-40B4-BE49-F238E27FC236}">
                <a16:creationId xmlns:a16="http://schemas.microsoft.com/office/drawing/2014/main" id="{21F91649-DF0F-5F45-A43B-2CED9ACDD049}"/>
              </a:ext>
            </a:extLst>
          </p:cNvPr>
          <p:cNvCxnSpPr>
            <a:cxnSpLocks/>
          </p:cNvCxnSpPr>
          <p:nvPr userDrawn="1"/>
        </p:nvCxnSpPr>
        <p:spPr>
          <a:xfrm>
            <a:off x="6099416"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cxnSp>
        <p:nvCxnSpPr>
          <p:cNvPr id="10" name="Straight Connector 25">
            <a:extLst>
              <a:ext uri="{FF2B5EF4-FFF2-40B4-BE49-F238E27FC236}">
                <a16:creationId xmlns:a16="http://schemas.microsoft.com/office/drawing/2014/main" id="{3137B760-1A50-1845-B7F2-1EF31C71C72B}"/>
              </a:ext>
            </a:extLst>
          </p:cNvPr>
          <p:cNvCxnSpPr>
            <a:cxnSpLocks/>
          </p:cNvCxnSpPr>
          <p:nvPr userDrawn="1"/>
        </p:nvCxnSpPr>
        <p:spPr>
          <a:xfrm>
            <a:off x="10277081"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05ECCF8F-5855-7943-B503-5573887A534D}"/>
              </a:ext>
            </a:extLst>
          </p:cNvPr>
          <p:cNvSpPr txBox="1"/>
          <p:nvPr userDrawn="1"/>
        </p:nvSpPr>
        <p:spPr>
          <a:xfrm>
            <a:off x="10410201" y="532278"/>
            <a:ext cx="671977" cy="307777"/>
          </a:xfrm>
          <a:prstGeom prst="rect">
            <a:avLst/>
          </a:prstGeom>
          <a:noFill/>
        </p:spPr>
        <p:txBody>
          <a:bodyPr wrap="square" lIns="0" tIns="0" rIns="0" bIns="0" rtlCol="0">
            <a:spAutoFit/>
          </a:bodyPr>
          <a:lstStyle/>
          <a:p>
            <a:fld id="{32AF94B5-93D7-5247-B727-C7089232F508}" type="slidenum">
              <a:rPr lang="ru-RU" sz="2000" smtClean="0">
                <a:solidFill>
                  <a:srgbClr val="102D69"/>
                </a:solidFill>
                <a:latin typeface="HSE Sans" panose="02000000000000000000" pitchFamily="2" charset="0"/>
              </a:rPr>
              <a:t>‹#›</a:t>
            </a:fld>
            <a:endParaRPr lang="ru-RU" sz="2000" dirty="0">
              <a:solidFill>
                <a:srgbClr val="102D69"/>
              </a:solidFill>
              <a:latin typeface="HSE Sans" panose="02000000000000000000" pitchFamily="2" charset="0"/>
            </a:endParaRPr>
          </a:p>
        </p:txBody>
      </p:sp>
      <p:cxnSp>
        <p:nvCxnSpPr>
          <p:cNvPr id="12" name="Straight Connector 59">
            <a:extLst>
              <a:ext uri="{FF2B5EF4-FFF2-40B4-BE49-F238E27FC236}">
                <a16:creationId xmlns:a16="http://schemas.microsoft.com/office/drawing/2014/main" id="{FB81B23D-CDD8-E64C-9887-3540F7EE1C4B}"/>
              </a:ext>
            </a:extLst>
          </p:cNvPr>
          <p:cNvCxnSpPr>
            <a:cxnSpLocks/>
          </p:cNvCxnSpPr>
          <p:nvPr userDrawn="1"/>
        </p:nvCxnSpPr>
        <p:spPr>
          <a:xfrm>
            <a:off x="11643868"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sp>
        <p:nvSpPr>
          <p:cNvPr id="13" name="Текст 37">
            <a:extLst>
              <a:ext uri="{FF2B5EF4-FFF2-40B4-BE49-F238E27FC236}">
                <a16:creationId xmlns:a16="http://schemas.microsoft.com/office/drawing/2014/main" id="{C2D710AE-3CBE-5940-A7EB-F96132E6592D}"/>
              </a:ext>
            </a:extLst>
          </p:cNvPr>
          <p:cNvSpPr>
            <a:spLocks noGrp="1"/>
          </p:cNvSpPr>
          <p:nvPr>
            <p:ph type="body" sz="quarter" idx="13" hasCustomPrompt="1"/>
          </p:nvPr>
        </p:nvSpPr>
        <p:spPr>
          <a:xfrm>
            <a:off x="1143689" y="540904"/>
            <a:ext cx="1901825" cy="415925"/>
          </a:xfrm>
        </p:spPr>
        <p:txBody>
          <a:bodyPr lIns="0" tIns="0" rIns="0" bIns="0">
            <a:no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000" b="0" i="0">
                <a:latin typeface="HSE Sans" panose="02000000000000000000" pitchFamily="2" charset="0"/>
              </a:defRPr>
            </a:lvl1pPr>
            <a:lvl2pPr marL="457200" indent="0">
              <a:lnSpc>
                <a:spcPct val="100000"/>
              </a:lnSpc>
              <a:buNone/>
              <a:defRPr sz="1000" b="0" i="0">
                <a:latin typeface="HSE Sans" panose="02000000000000000000" pitchFamily="2" charset="0"/>
              </a:defRPr>
            </a:lvl2pPr>
            <a:lvl3pPr marL="914400" indent="0">
              <a:lnSpc>
                <a:spcPct val="100000"/>
              </a:lnSpc>
              <a:buNone/>
              <a:defRPr sz="1000" b="0" i="0">
                <a:latin typeface="HSE Sans" panose="02000000000000000000" pitchFamily="2" charset="0"/>
              </a:defRPr>
            </a:lvl3pPr>
            <a:lvl4pPr marL="1371600" indent="0">
              <a:lnSpc>
                <a:spcPct val="100000"/>
              </a:lnSpc>
              <a:buNone/>
              <a:defRPr sz="1000" b="0" i="0">
                <a:latin typeface="HSE Sans" panose="02000000000000000000" pitchFamily="2" charset="0"/>
              </a:defRPr>
            </a:lvl4pPr>
            <a:lvl5pPr marL="1828800" indent="0">
              <a:lnSpc>
                <a:spcPct val="100000"/>
              </a:lnSpc>
              <a:buNone/>
              <a:defRPr sz="1000" b="0" i="0">
                <a:latin typeface="HSE Sans" panose="02000000000000000000" pitchFamily="2" charset="0"/>
              </a:defRPr>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ru-RU" sz="1000" dirty="0">
                <a:latin typeface="HSE Sans" panose="02000000000000000000" pitchFamily="2" charset="0"/>
              </a:rPr>
              <a:t>Название подразделения</a:t>
            </a:r>
            <a:br>
              <a:rPr lang="ru-RU" sz="1000" dirty="0">
                <a:latin typeface="HSE Sans" panose="02000000000000000000" pitchFamily="2" charset="0"/>
              </a:rPr>
            </a:br>
            <a:r>
              <a:rPr lang="ru-RU" sz="1000" dirty="0">
                <a:latin typeface="HSE Sans" panose="02000000000000000000" pitchFamily="2" charset="0"/>
              </a:rPr>
              <a:t>в две или три строки</a:t>
            </a:r>
            <a:r>
              <a:rPr lang="en-GB" sz="1000" dirty="0">
                <a:latin typeface="HSE Sans" panose="02000000000000000000" pitchFamily="2" charset="0"/>
              </a:rPr>
              <a:t> (10pt)</a:t>
            </a:r>
            <a:endParaRPr lang="ru-RU" sz="1000" dirty="0">
              <a:latin typeface="HSE Sans" panose="02000000000000000000" pitchFamily="2" charset="0"/>
            </a:endParaRPr>
          </a:p>
        </p:txBody>
      </p:sp>
      <p:sp>
        <p:nvSpPr>
          <p:cNvPr id="14" name="Текст 39">
            <a:extLst>
              <a:ext uri="{FF2B5EF4-FFF2-40B4-BE49-F238E27FC236}">
                <a16:creationId xmlns:a16="http://schemas.microsoft.com/office/drawing/2014/main" id="{FCC5A33D-0A3C-F140-B745-367744A5F308}"/>
              </a:ext>
            </a:extLst>
          </p:cNvPr>
          <p:cNvSpPr>
            <a:spLocks noGrp="1"/>
          </p:cNvSpPr>
          <p:nvPr>
            <p:ph type="body" sz="quarter" idx="14" hasCustomPrompt="1"/>
          </p:nvPr>
        </p:nvSpPr>
        <p:spPr>
          <a:xfrm>
            <a:off x="3459163" y="548720"/>
            <a:ext cx="2070100" cy="408109"/>
          </a:xfrm>
        </p:spPr>
        <p:txBody>
          <a:bodyPr lIns="0" tIns="0" rIns="0" bIns="0">
            <a:noAutofit/>
          </a:bodyPr>
          <a:lstStyle>
            <a:lvl1pPr marL="0" indent="0">
              <a:lnSpc>
                <a:spcPct val="100000"/>
              </a:lnSpc>
              <a:spcBef>
                <a:spcPts val="0"/>
              </a:spcBef>
              <a:buNone/>
              <a:defRPr sz="1000" b="0" i="0">
                <a:solidFill>
                  <a:srgbClr val="0E2D69"/>
                </a:solidFill>
                <a:latin typeface="HSE Sans" panose="02000000000000000000" pitchFamily="2" charset="0"/>
              </a:defRPr>
            </a:lvl1pPr>
            <a:lvl2pPr marL="457200" indent="0">
              <a:buNone/>
              <a:defRPr sz="1000" b="0" i="0">
                <a:solidFill>
                  <a:srgbClr val="0E2D69"/>
                </a:solidFill>
                <a:latin typeface="HSE Sans" panose="02000000000000000000" pitchFamily="2" charset="0"/>
              </a:defRPr>
            </a:lvl2pPr>
            <a:lvl3pPr marL="914400" indent="0">
              <a:buNone/>
              <a:defRPr sz="1000" b="0" i="0">
                <a:solidFill>
                  <a:srgbClr val="0E2D69"/>
                </a:solidFill>
                <a:latin typeface="HSE Sans" panose="02000000000000000000" pitchFamily="2" charset="0"/>
              </a:defRPr>
            </a:lvl3pPr>
            <a:lvl4pPr marL="1371600" indent="0">
              <a:buNone/>
              <a:defRPr sz="1000" b="0" i="0">
                <a:solidFill>
                  <a:srgbClr val="0E2D69"/>
                </a:solidFill>
                <a:latin typeface="HSE Sans" panose="02000000000000000000" pitchFamily="2" charset="0"/>
              </a:defRPr>
            </a:lvl4pPr>
            <a:lvl5pPr marL="1828800" indent="0">
              <a:buNone/>
              <a:defRPr sz="1000" b="0" i="0">
                <a:solidFill>
                  <a:srgbClr val="0E2D69"/>
                </a:solidFill>
                <a:latin typeface="HSE Sans" panose="02000000000000000000" pitchFamily="2" charset="0"/>
              </a:defRPr>
            </a:lvl5pPr>
          </a:lstStyle>
          <a:p>
            <a:r>
              <a:rPr lang="ru-RU" sz="1000" dirty="0">
                <a:latin typeface="HSE Sans" panose="02000000000000000000" pitchFamily="2" charset="0"/>
              </a:rPr>
              <a:t>Название презентации может быть набрано в две или три строки</a:t>
            </a:r>
            <a:r>
              <a:rPr lang="en-GB" sz="1000" dirty="0">
                <a:latin typeface="HSE Sans" panose="02000000000000000000" pitchFamily="2" charset="0"/>
              </a:rPr>
              <a:t> (10pt)</a:t>
            </a:r>
            <a:endParaRPr lang="ru-RU" sz="1000" dirty="0">
              <a:latin typeface="HSE Sans" panose="02000000000000000000" pitchFamily="2" charset="0"/>
            </a:endParaRPr>
          </a:p>
        </p:txBody>
      </p:sp>
      <p:sp>
        <p:nvSpPr>
          <p:cNvPr id="17" name="Текст 35">
            <a:extLst>
              <a:ext uri="{FF2B5EF4-FFF2-40B4-BE49-F238E27FC236}">
                <a16:creationId xmlns:a16="http://schemas.microsoft.com/office/drawing/2014/main" id="{5163BE0A-A745-414A-AF21-D968BD69D2DA}"/>
              </a:ext>
            </a:extLst>
          </p:cNvPr>
          <p:cNvSpPr>
            <a:spLocks noGrp="1"/>
          </p:cNvSpPr>
          <p:nvPr>
            <p:ph type="body" sz="quarter" idx="12" hasCustomPrompt="1"/>
          </p:nvPr>
        </p:nvSpPr>
        <p:spPr>
          <a:xfrm>
            <a:off x="585898" y="2379663"/>
            <a:ext cx="4322531" cy="2399371"/>
          </a:xfrm>
        </p:spPr>
        <p:txBody>
          <a:bodyPr lIns="0" tIns="0" rIns="0">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300" b="0" i="0">
                <a:solidFill>
                  <a:srgbClr val="0E2D69"/>
                </a:solidFill>
                <a:latin typeface="HSE Sans" panose="02000000000000000000" pitchFamily="2" charset="0"/>
              </a:defRPr>
            </a:lvl1pPr>
            <a:lvl2pPr marL="4572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2pPr>
            <a:lvl3pPr marL="9144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3pPr>
            <a:lvl4pPr marL="13716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4pPr>
            <a:lvl5pPr marL="18288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5pPr>
          </a:lstStyle>
          <a:p>
            <a:pPr lvl="0"/>
            <a:r>
              <a:rPr lang="ru-RU" dirty="0"/>
              <a:t>Небольшие куски текста (13</a:t>
            </a:r>
            <a:r>
              <a:rPr lang="en-US" dirty="0" err="1"/>
              <a:t>pt</a:t>
            </a:r>
            <a:r>
              <a:rPr lang="en-US" dirty="0"/>
              <a:t>) </a:t>
            </a:r>
            <a:r>
              <a:rPr lang="ru-RU" dirty="0"/>
              <a:t>можно набирать в одну колонку, но не делайте колонку на всю ширину экрана. Текст, набранный длинной строкой очень трудно читать, подумайте о тех, кто будет читать вашу презентацию. Старайтесь чтобы в строке было в среднем семь — девять слов. Большее количество слов в строке способствует хорошему сну, но не чтению. Если у вас есть свободное пространство и вы считаете, что текст одинок и ему нужна компания, то поставьте рядом небольшое изображение, которое иллюстрирует ваш текст или дополняет его.</a:t>
            </a:r>
          </a:p>
        </p:txBody>
      </p:sp>
      <p:sp>
        <p:nvSpPr>
          <p:cNvPr id="20" name="Текст 35">
            <a:extLst>
              <a:ext uri="{FF2B5EF4-FFF2-40B4-BE49-F238E27FC236}">
                <a16:creationId xmlns:a16="http://schemas.microsoft.com/office/drawing/2014/main" id="{B3D47CF6-5FC1-2346-8894-A7CC39063DE3}"/>
              </a:ext>
            </a:extLst>
          </p:cNvPr>
          <p:cNvSpPr>
            <a:spLocks noGrp="1"/>
          </p:cNvSpPr>
          <p:nvPr>
            <p:ph type="body" sz="quarter" idx="16" hasCustomPrompt="1"/>
          </p:nvPr>
        </p:nvSpPr>
        <p:spPr>
          <a:xfrm>
            <a:off x="585897" y="5183249"/>
            <a:ext cx="3934345" cy="553998"/>
          </a:xfrm>
        </p:spPr>
        <p:txBody>
          <a:bodyPr lIns="0" tIns="0" rIns="0">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000" b="0" i="0">
                <a:solidFill>
                  <a:srgbClr val="0E2D69"/>
                </a:solidFill>
                <a:latin typeface="HSE Sans" panose="02000000000000000000" pitchFamily="2" charset="0"/>
              </a:defRPr>
            </a:lvl1pPr>
            <a:lvl2pPr marL="4572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2pPr>
            <a:lvl3pPr marL="9144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3pPr>
            <a:lvl4pPr marL="13716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4pPr>
            <a:lvl5pPr marL="18288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5pPr>
          </a:lstStyle>
          <a:p>
            <a:r>
              <a:rPr lang="ru-RU" sz="1000" dirty="0">
                <a:latin typeface="HSE Sans" panose="02000000000000000000" pitchFamily="2" charset="0"/>
              </a:rPr>
              <a:t>Примечания, или любая другая пояснительная или дополнительная информация набираются шрифтом размером 10 </a:t>
            </a:r>
            <a:r>
              <a:rPr lang="en-GB" sz="1000" dirty="0" err="1">
                <a:latin typeface="HSE Sans" panose="02000000000000000000" pitchFamily="2" charset="0"/>
              </a:rPr>
              <a:t>pt</a:t>
            </a:r>
            <a:endParaRPr lang="ru-RU" sz="1000" dirty="0">
              <a:latin typeface="HSE Sans" panose="02000000000000000000" pitchFamily="2" charset="0"/>
            </a:endParaRPr>
          </a:p>
        </p:txBody>
      </p:sp>
      <p:sp>
        <p:nvSpPr>
          <p:cNvPr id="23" name="Текст 22">
            <a:extLst>
              <a:ext uri="{FF2B5EF4-FFF2-40B4-BE49-F238E27FC236}">
                <a16:creationId xmlns:a16="http://schemas.microsoft.com/office/drawing/2014/main" id="{CD14B8F3-89C2-9F45-809E-D1EAF85AC566}"/>
              </a:ext>
            </a:extLst>
          </p:cNvPr>
          <p:cNvSpPr>
            <a:spLocks noGrp="1"/>
          </p:cNvSpPr>
          <p:nvPr>
            <p:ph type="body" sz="quarter" idx="18" hasCustomPrompt="1"/>
          </p:nvPr>
        </p:nvSpPr>
        <p:spPr>
          <a:xfrm>
            <a:off x="6259892" y="2379663"/>
            <a:ext cx="5383968" cy="3451794"/>
          </a:xfrm>
        </p:spPr>
        <p:txBody>
          <a:bodyPr lIns="0" tIns="0" rIns="0" bIns="0">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3200" b="0" i="0">
                <a:solidFill>
                  <a:srgbClr val="0E2D69"/>
                </a:solidFill>
                <a:latin typeface="HSE Sans" panose="02000000000000000000"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ru-RU" sz="3200" dirty="0">
                <a:solidFill>
                  <a:srgbClr val="102D69"/>
                </a:solidFill>
                <a:latin typeface="HSE Sans" panose="02000000000000000000" pitchFamily="2" charset="0"/>
              </a:rPr>
              <a:t>Небольшую фразу, с важной информацией, можно выделить, набрав ее более крупным кеглем, чем обычный  текст. Делать это часто не рекомендуется.</a:t>
            </a:r>
          </a:p>
          <a:p>
            <a:pPr lvl="0"/>
            <a:endParaRPr lang="ru-RU" dirty="0"/>
          </a:p>
        </p:txBody>
      </p:sp>
      <p:sp>
        <p:nvSpPr>
          <p:cNvPr id="24" name="Текст 39">
            <a:extLst>
              <a:ext uri="{FF2B5EF4-FFF2-40B4-BE49-F238E27FC236}">
                <a16:creationId xmlns:a16="http://schemas.microsoft.com/office/drawing/2014/main" id="{3BE4279A-8109-B244-B721-18F10C696B17}"/>
              </a:ext>
            </a:extLst>
          </p:cNvPr>
          <p:cNvSpPr>
            <a:spLocks noGrp="1"/>
          </p:cNvSpPr>
          <p:nvPr>
            <p:ph type="body" sz="quarter" idx="15" hasCustomPrompt="1"/>
          </p:nvPr>
        </p:nvSpPr>
        <p:spPr>
          <a:xfrm>
            <a:off x="6259892" y="548720"/>
            <a:ext cx="2070100" cy="408109"/>
          </a:xfrm>
        </p:spPr>
        <p:txBody>
          <a:bodyPr lIns="0" tIns="0" rIns="0" bIns="0">
            <a:noAutofit/>
          </a:bodyPr>
          <a:lstStyle>
            <a:lvl1pPr marL="0" indent="0">
              <a:lnSpc>
                <a:spcPct val="100000"/>
              </a:lnSpc>
              <a:spcBef>
                <a:spcPts val="0"/>
              </a:spcBef>
              <a:buNone/>
              <a:defRPr sz="1000" b="0" i="0">
                <a:solidFill>
                  <a:srgbClr val="0E2D69"/>
                </a:solidFill>
                <a:latin typeface="HSE Sans" panose="02000000000000000000" pitchFamily="2" charset="0"/>
              </a:defRPr>
            </a:lvl1pPr>
            <a:lvl2pPr marL="457200" indent="0">
              <a:buNone/>
              <a:defRPr sz="1000" b="0" i="0">
                <a:solidFill>
                  <a:srgbClr val="0E2D69"/>
                </a:solidFill>
                <a:latin typeface="HSE Sans" panose="02000000000000000000" pitchFamily="2" charset="0"/>
              </a:defRPr>
            </a:lvl2pPr>
            <a:lvl3pPr marL="914400" indent="0">
              <a:buNone/>
              <a:defRPr sz="1000" b="0" i="0">
                <a:solidFill>
                  <a:srgbClr val="0E2D69"/>
                </a:solidFill>
                <a:latin typeface="HSE Sans" panose="02000000000000000000" pitchFamily="2" charset="0"/>
              </a:defRPr>
            </a:lvl3pPr>
            <a:lvl4pPr marL="1371600" indent="0">
              <a:buNone/>
              <a:defRPr sz="1000" b="0" i="0">
                <a:solidFill>
                  <a:srgbClr val="0E2D69"/>
                </a:solidFill>
                <a:latin typeface="HSE Sans" panose="02000000000000000000" pitchFamily="2" charset="0"/>
              </a:defRPr>
            </a:lvl4pPr>
            <a:lvl5pPr marL="1828800" indent="0">
              <a:buNone/>
              <a:defRPr sz="1000" b="0" i="0">
                <a:solidFill>
                  <a:srgbClr val="0E2D69"/>
                </a:solidFill>
                <a:latin typeface="HSE Sans" panose="02000000000000000000" pitchFamily="2" charset="0"/>
              </a:defRPr>
            </a:lvl5pPr>
          </a:lstStyle>
          <a:p>
            <a:r>
              <a:rPr lang="ru-RU" sz="1000" dirty="0">
                <a:latin typeface="HSE Sans" panose="02000000000000000000" pitchFamily="2" charset="0"/>
              </a:rPr>
              <a:t>Название раздела может быть набрано в две или три строки</a:t>
            </a:r>
            <a:r>
              <a:rPr lang="en-GB" sz="1000" dirty="0">
                <a:latin typeface="HSE Sans" panose="02000000000000000000" pitchFamily="2" charset="0"/>
              </a:rPr>
              <a:t> (10pt)</a:t>
            </a:r>
            <a:endParaRPr lang="ru-RU" sz="1000" dirty="0">
              <a:latin typeface="HSE Sans" panose="02000000000000000000" pitchFamily="2" charset="0"/>
            </a:endParaRPr>
          </a:p>
        </p:txBody>
      </p:sp>
      <p:sp>
        <p:nvSpPr>
          <p:cNvPr id="25" name="Заголовок 31">
            <a:extLst>
              <a:ext uri="{FF2B5EF4-FFF2-40B4-BE49-F238E27FC236}">
                <a16:creationId xmlns:a16="http://schemas.microsoft.com/office/drawing/2014/main" id="{B32DC3D4-97A5-3E4F-A29B-422D5E3129B7}"/>
              </a:ext>
            </a:extLst>
          </p:cNvPr>
          <p:cNvSpPr>
            <a:spLocks noGrp="1"/>
          </p:cNvSpPr>
          <p:nvPr>
            <p:ph type="title" hasCustomPrompt="1"/>
          </p:nvPr>
        </p:nvSpPr>
        <p:spPr>
          <a:xfrm>
            <a:off x="585897" y="1447790"/>
            <a:ext cx="11057955" cy="777025"/>
          </a:xfrm>
        </p:spPr>
        <p:txBody>
          <a:bodyPr lIns="0" tIns="0" rIns="0" bIns="0" anchor="t">
            <a:normAutofit/>
          </a:bodyPr>
          <a:lstStyle>
            <a:lvl1pPr>
              <a:lnSpc>
                <a:spcPct val="100000"/>
              </a:lnSpc>
              <a:defRPr sz="2400" b="0" i="0">
                <a:latin typeface="HSE Sans" panose="02000000000000000000" pitchFamily="2" charset="0"/>
              </a:defRPr>
            </a:lvl1pPr>
          </a:lstStyle>
          <a:p>
            <a:r>
              <a:rPr lang="ru-RU" sz="2400" dirty="0">
                <a:solidFill>
                  <a:srgbClr val="102D69"/>
                </a:solidFill>
                <a:latin typeface="HSE Sans" panose="02000000000000000000" pitchFamily="2" charset="0"/>
              </a:rPr>
              <a:t>Заголовок может быть набран в две или три строки</a:t>
            </a:r>
            <a:r>
              <a:rPr lang="en-GB" sz="2400" dirty="0">
                <a:solidFill>
                  <a:srgbClr val="102D69"/>
                </a:solidFill>
                <a:latin typeface="HSE Sans" panose="02000000000000000000" pitchFamily="2" charset="0"/>
              </a:rPr>
              <a:t> (24 </a:t>
            </a:r>
            <a:r>
              <a:rPr lang="en-GB" sz="2400" dirty="0" err="1">
                <a:solidFill>
                  <a:srgbClr val="102D69"/>
                </a:solidFill>
                <a:latin typeface="HSE Sans" panose="02000000000000000000" pitchFamily="2" charset="0"/>
              </a:rPr>
              <a:t>pt</a:t>
            </a:r>
            <a:r>
              <a:rPr lang="en-GB" sz="2400" dirty="0">
                <a:solidFill>
                  <a:srgbClr val="102D69"/>
                </a:solidFill>
                <a:latin typeface="HSE Sans" panose="02000000000000000000" pitchFamily="2" charset="0"/>
              </a:rPr>
              <a:t>)</a:t>
            </a:r>
            <a:endParaRPr lang="ru-RU" sz="2400" dirty="0">
              <a:solidFill>
                <a:srgbClr val="102D69"/>
              </a:solidFill>
              <a:latin typeface="HSE Sans" panose="02000000000000000000" pitchFamily="2" charset="0"/>
            </a:endParaRPr>
          </a:p>
        </p:txBody>
      </p:sp>
    </p:spTree>
    <p:extLst>
      <p:ext uri="{BB962C8B-B14F-4D97-AF65-F5344CB8AC3E}">
        <p14:creationId xmlns:p14="http://schemas.microsoft.com/office/powerpoint/2010/main" val="6637956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График_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7" name="Picture 4" descr="Icon&#10;&#10;Description automatically generated">
            <a:extLst>
              <a:ext uri="{FF2B5EF4-FFF2-40B4-BE49-F238E27FC236}">
                <a16:creationId xmlns:a16="http://schemas.microsoft.com/office/drawing/2014/main" id="{9E89D752-CAC6-0943-9A3D-4C52DBF50CE2}"/>
              </a:ext>
            </a:extLst>
          </p:cNvPr>
          <p:cNvPicPr>
            <a:picLocks noChangeAspect="1"/>
          </p:cNvPicPr>
          <p:nvPr userDrawn="1"/>
        </p:nvPicPr>
        <p:blipFill>
          <a:blip r:embed="rId3"/>
          <a:stretch>
            <a:fillRect/>
          </a:stretch>
        </p:blipFill>
        <p:spPr>
          <a:xfrm>
            <a:off x="517199" y="464363"/>
            <a:ext cx="448276" cy="448276"/>
          </a:xfrm>
          <a:prstGeom prst="rect">
            <a:avLst/>
          </a:prstGeom>
        </p:spPr>
      </p:pic>
      <p:cxnSp>
        <p:nvCxnSpPr>
          <p:cNvPr id="8" name="Straight Connector 19">
            <a:extLst>
              <a:ext uri="{FF2B5EF4-FFF2-40B4-BE49-F238E27FC236}">
                <a16:creationId xmlns:a16="http://schemas.microsoft.com/office/drawing/2014/main" id="{64D89E64-93BB-044D-B3D4-8F2679C5CA4C}"/>
              </a:ext>
            </a:extLst>
          </p:cNvPr>
          <p:cNvCxnSpPr>
            <a:cxnSpLocks/>
          </p:cNvCxnSpPr>
          <p:nvPr userDrawn="1"/>
        </p:nvCxnSpPr>
        <p:spPr>
          <a:xfrm>
            <a:off x="3298686"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cxnSp>
        <p:nvCxnSpPr>
          <p:cNvPr id="9" name="Straight Connector 21">
            <a:extLst>
              <a:ext uri="{FF2B5EF4-FFF2-40B4-BE49-F238E27FC236}">
                <a16:creationId xmlns:a16="http://schemas.microsoft.com/office/drawing/2014/main" id="{D0C3B169-866D-C645-AF76-00F8C2A97E9B}"/>
              </a:ext>
            </a:extLst>
          </p:cNvPr>
          <p:cNvCxnSpPr>
            <a:cxnSpLocks/>
          </p:cNvCxnSpPr>
          <p:nvPr userDrawn="1"/>
        </p:nvCxnSpPr>
        <p:spPr>
          <a:xfrm>
            <a:off x="6099416"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cxnSp>
        <p:nvCxnSpPr>
          <p:cNvPr id="10" name="Straight Connector 25">
            <a:extLst>
              <a:ext uri="{FF2B5EF4-FFF2-40B4-BE49-F238E27FC236}">
                <a16:creationId xmlns:a16="http://schemas.microsoft.com/office/drawing/2014/main" id="{FDDF48AB-D8AE-0E42-A544-8EA5B8744778}"/>
              </a:ext>
            </a:extLst>
          </p:cNvPr>
          <p:cNvCxnSpPr>
            <a:cxnSpLocks/>
          </p:cNvCxnSpPr>
          <p:nvPr userDrawn="1"/>
        </p:nvCxnSpPr>
        <p:spPr>
          <a:xfrm>
            <a:off x="10277081"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66DF89EC-1E7C-3B40-85F4-6D19A7D29AC7}"/>
              </a:ext>
            </a:extLst>
          </p:cNvPr>
          <p:cNvSpPr txBox="1"/>
          <p:nvPr userDrawn="1"/>
        </p:nvSpPr>
        <p:spPr>
          <a:xfrm>
            <a:off x="10410201" y="532278"/>
            <a:ext cx="671977" cy="307777"/>
          </a:xfrm>
          <a:prstGeom prst="rect">
            <a:avLst/>
          </a:prstGeom>
          <a:noFill/>
        </p:spPr>
        <p:txBody>
          <a:bodyPr wrap="square" lIns="0" tIns="0" rIns="0" bIns="0" rtlCol="0">
            <a:spAutoFit/>
          </a:bodyPr>
          <a:lstStyle/>
          <a:p>
            <a:fld id="{32AF94B5-93D7-5247-B727-C7089232F508}" type="slidenum">
              <a:rPr lang="ru-RU" sz="2000" smtClean="0">
                <a:solidFill>
                  <a:srgbClr val="102D69"/>
                </a:solidFill>
                <a:latin typeface="HSE Sans" panose="02000000000000000000" pitchFamily="2" charset="0"/>
              </a:rPr>
              <a:t>‹#›</a:t>
            </a:fld>
            <a:endParaRPr lang="ru-RU" sz="2000" dirty="0">
              <a:solidFill>
                <a:srgbClr val="102D69"/>
              </a:solidFill>
              <a:latin typeface="HSE Sans" panose="02000000000000000000" pitchFamily="2" charset="0"/>
            </a:endParaRPr>
          </a:p>
        </p:txBody>
      </p:sp>
      <p:cxnSp>
        <p:nvCxnSpPr>
          <p:cNvPr id="12" name="Straight Connector 59">
            <a:extLst>
              <a:ext uri="{FF2B5EF4-FFF2-40B4-BE49-F238E27FC236}">
                <a16:creationId xmlns:a16="http://schemas.microsoft.com/office/drawing/2014/main" id="{019D6862-BD52-734D-9E19-38C147CA2D29}"/>
              </a:ext>
            </a:extLst>
          </p:cNvPr>
          <p:cNvCxnSpPr>
            <a:cxnSpLocks/>
          </p:cNvCxnSpPr>
          <p:nvPr userDrawn="1"/>
        </p:nvCxnSpPr>
        <p:spPr>
          <a:xfrm>
            <a:off x="11643868"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sp>
        <p:nvSpPr>
          <p:cNvPr id="13" name="Текст 37">
            <a:extLst>
              <a:ext uri="{FF2B5EF4-FFF2-40B4-BE49-F238E27FC236}">
                <a16:creationId xmlns:a16="http://schemas.microsoft.com/office/drawing/2014/main" id="{A9BD5ADD-B3F2-C342-82F7-83683F040D2F}"/>
              </a:ext>
            </a:extLst>
          </p:cNvPr>
          <p:cNvSpPr>
            <a:spLocks noGrp="1"/>
          </p:cNvSpPr>
          <p:nvPr>
            <p:ph type="body" sz="quarter" idx="13" hasCustomPrompt="1"/>
          </p:nvPr>
        </p:nvSpPr>
        <p:spPr>
          <a:xfrm>
            <a:off x="1143689" y="540904"/>
            <a:ext cx="1901825" cy="415925"/>
          </a:xfrm>
        </p:spPr>
        <p:txBody>
          <a:bodyPr lIns="0" tIns="0" rIns="0" bIns="0">
            <a:no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000" b="0" i="0">
                <a:latin typeface="HSE Sans" panose="02000000000000000000" pitchFamily="2" charset="0"/>
              </a:defRPr>
            </a:lvl1pPr>
            <a:lvl2pPr marL="457200" indent="0">
              <a:lnSpc>
                <a:spcPct val="100000"/>
              </a:lnSpc>
              <a:buNone/>
              <a:defRPr sz="1000" b="0" i="0">
                <a:latin typeface="HSE Sans" panose="02000000000000000000" pitchFamily="2" charset="0"/>
              </a:defRPr>
            </a:lvl2pPr>
            <a:lvl3pPr marL="914400" indent="0">
              <a:lnSpc>
                <a:spcPct val="100000"/>
              </a:lnSpc>
              <a:buNone/>
              <a:defRPr sz="1000" b="0" i="0">
                <a:latin typeface="HSE Sans" panose="02000000000000000000" pitchFamily="2" charset="0"/>
              </a:defRPr>
            </a:lvl3pPr>
            <a:lvl4pPr marL="1371600" indent="0">
              <a:lnSpc>
                <a:spcPct val="100000"/>
              </a:lnSpc>
              <a:buNone/>
              <a:defRPr sz="1000" b="0" i="0">
                <a:latin typeface="HSE Sans" panose="02000000000000000000" pitchFamily="2" charset="0"/>
              </a:defRPr>
            </a:lvl4pPr>
            <a:lvl5pPr marL="1828800" indent="0">
              <a:lnSpc>
                <a:spcPct val="100000"/>
              </a:lnSpc>
              <a:buNone/>
              <a:defRPr sz="1000" b="0" i="0">
                <a:latin typeface="HSE Sans" panose="02000000000000000000" pitchFamily="2" charset="0"/>
              </a:defRPr>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ru-RU" sz="1000" dirty="0">
                <a:latin typeface="HSE Sans" panose="02000000000000000000" pitchFamily="2" charset="0"/>
              </a:rPr>
              <a:t>Название подразделения</a:t>
            </a:r>
            <a:br>
              <a:rPr lang="ru-RU" sz="1000" dirty="0">
                <a:latin typeface="HSE Sans" panose="02000000000000000000" pitchFamily="2" charset="0"/>
              </a:rPr>
            </a:br>
            <a:r>
              <a:rPr lang="ru-RU" sz="1000" dirty="0">
                <a:latin typeface="HSE Sans" panose="02000000000000000000" pitchFamily="2" charset="0"/>
              </a:rPr>
              <a:t>в две или три строки</a:t>
            </a:r>
            <a:r>
              <a:rPr lang="en-GB" sz="1000" dirty="0">
                <a:latin typeface="HSE Sans" panose="02000000000000000000" pitchFamily="2" charset="0"/>
              </a:rPr>
              <a:t> (10pt)</a:t>
            </a:r>
            <a:endParaRPr lang="ru-RU" sz="1000" dirty="0">
              <a:latin typeface="HSE Sans" panose="02000000000000000000" pitchFamily="2" charset="0"/>
            </a:endParaRPr>
          </a:p>
        </p:txBody>
      </p:sp>
      <p:sp>
        <p:nvSpPr>
          <p:cNvPr id="14" name="Текст 39">
            <a:extLst>
              <a:ext uri="{FF2B5EF4-FFF2-40B4-BE49-F238E27FC236}">
                <a16:creationId xmlns:a16="http://schemas.microsoft.com/office/drawing/2014/main" id="{4F15CBC0-FC8B-744E-95A7-C9863CDC31BD}"/>
              </a:ext>
            </a:extLst>
          </p:cNvPr>
          <p:cNvSpPr>
            <a:spLocks noGrp="1"/>
          </p:cNvSpPr>
          <p:nvPr>
            <p:ph type="body" sz="quarter" idx="14" hasCustomPrompt="1"/>
          </p:nvPr>
        </p:nvSpPr>
        <p:spPr>
          <a:xfrm>
            <a:off x="3459163" y="548720"/>
            <a:ext cx="2070100" cy="408109"/>
          </a:xfrm>
        </p:spPr>
        <p:txBody>
          <a:bodyPr lIns="0" tIns="0" rIns="0" bIns="0">
            <a:noAutofit/>
          </a:bodyPr>
          <a:lstStyle>
            <a:lvl1pPr marL="0" indent="0">
              <a:lnSpc>
                <a:spcPct val="100000"/>
              </a:lnSpc>
              <a:spcBef>
                <a:spcPts val="0"/>
              </a:spcBef>
              <a:buNone/>
              <a:defRPr sz="1000" b="0" i="0">
                <a:solidFill>
                  <a:srgbClr val="0E2D69"/>
                </a:solidFill>
                <a:latin typeface="HSE Sans" panose="02000000000000000000" pitchFamily="2" charset="0"/>
              </a:defRPr>
            </a:lvl1pPr>
            <a:lvl2pPr marL="457200" indent="0">
              <a:buNone/>
              <a:defRPr sz="1000" b="0" i="0">
                <a:solidFill>
                  <a:srgbClr val="0E2D69"/>
                </a:solidFill>
                <a:latin typeface="HSE Sans" panose="02000000000000000000" pitchFamily="2" charset="0"/>
              </a:defRPr>
            </a:lvl2pPr>
            <a:lvl3pPr marL="914400" indent="0">
              <a:buNone/>
              <a:defRPr sz="1000" b="0" i="0">
                <a:solidFill>
                  <a:srgbClr val="0E2D69"/>
                </a:solidFill>
                <a:latin typeface="HSE Sans" panose="02000000000000000000" pitchFamily="2" charset="0"/>
              </a:defRPr>
            </a:lvl3pPr>
            <a:lvl4pPr marL="1371600" indent="0">
              <a:buNone/>
              <a:defRPr sz="1000" b="0" i="0">
                <a:solidFill>
                  <a:srgbClr val="0E2D69"/>
                </a:solidFill>
                <a:latin typeface="HSE Sans" panose="02000000000000000000" pitchFamily="2" charset="0"/>
              </a:defRPr>
            </a:lvl4pPr>
            <a:lvl5pPr marL="1828800" indent="0">
              <a:buNone/>
              <a:defRPr sz="1000" b="0" i="0">
                <a:solidFill>
                  <a:srgbClr val="0E2D69"/>
                </a:solidFill>
                <a:latin typeface="HSE Sans" panose="02000000000000000000" pitchFamily="2" charset="0"/>
              </a:defRPr>
            </a:lvl5pPr>
          </a:lstStyle>
          <a:p>
            <a:r>
              <a:rPr lang="ru-RU" sz="1000" dirty="0">
                <a:latin typeface="HSE Sans" panose="02000000000000000000" pitchFamily="2" charset="0"/>
              </a:rPr>
              <a:t>Название презентации может быть набрано в две или три строки</a:t>
            </a:r>
            <a:r>
              <a:rPr lang="en-GB" sz="1000" dirty="0">
                <a:latin typeface="HSE Sans" panose="02000000000000000000" pitchFamily="2" charset="0"/>
              </a:rPr>
              <a:t> (10pt)</a:t>
            </a:r>
            <a:endParaRPr lang="ru-RU" sz="1000" dirty="0">
              <a:latin typeface="HSE Sans" panose="02000000000000000000" pitchFamily="2" charset="0"/>
            </a:endParaRPr>
          </a:p>
        </p:txBody>
      </p:sp>
      <p:sp>
        <p:nvSpPr>
          <p:cNvPr id="16" name="Текст 39">
            <a:extLst>
              <a:ext uri="{FF2B5EF4-FFF2-40B4-BE49-F238E27FC236}">
                <a16:creationId xmlns:a16="http://schemas.microsoft.com/office/drawing/2014/main" id="{BC3B54AA-A0BD-E646-B3B7-C0E724D26D23}"/>
              </a:ext>
            </a:extLst>
          </p:cNvPr>
          <p:cNvSpPr>
            <a:spLocks noGrp="1"/>
          </p:cNvSpPr>
          <p:nvPr>
            <p:ph type="body" sz="quarter" idx="15" hasCustomPrompt="1"/>
          </p:nvPr>
        </p:nvSpPr>
        <p:spPr>
          <a:xfrm>
            <a:off x="6259892" y="548720"/>
            <a:ext cx="2070100" cy="408109"/>
          </a:xfrm>
        </p:spPr>
        <p:txBody>
          <a:bodyPr lIns="0" tIns="0" rIns="0" bIns="0">
            <a:noAutofit/>
          </a:bodyPr>
          <a:lstStyle>
            <a:lvl1pPr marL="0" indent="0">
              <a:lnSpc>
                <a:spcPct val="100000"/>
              </a:lnSpc>
              <a:spcBef>
                <a:spcPts val="0"/>
              </a:spcBef>
              <a:buNone/>
              <a:defRPr sz="1000" b="0" i="0">
                <a:solidFill>
                  <a:srgbClr val="0E2D69"/>
                </a:solidFill>
                <a:latin typeface="HSE Sans" panose="02000000000000000000" pitchFamily="2" charset="0"/>
              </a:defRPr>
            </a:lvl1pPr>
            <a:lvl2pPr marL="457200" indent="0">
              <a:buNone/>
              <a:defRPr sz="1000" b="0" i="0">
                <a:solidFill>
                  <a:srgbClr val="0E2D69"/>
                </a:solidFill>
                <a:latin typeface="HSE Sans" panose="02000000000000000000" pitchFamily="2" charset="0"/>
              </a:defRPr>
            </a:lvl2pPr>
            <a:lvl3pPr marL="914400" indent="0">
              <a:buNone/>
              <a:defRPr sz="1000" b="0" i="0">
                <a:solidFill>
                  <a:srgbClr val="0E2D69"/>
                </a:solidFill>
                <a:latin typeface="HSE Sans" panose="02000000000000000000" pitchFamily="2" charset="0"/>
              </a:defRPr>
            </a:lvl3pPr>
            <a:lvl4pPr marL="1371600" indent="0">
              <a:buNone/>
              <a:defRPr sz="1000" b="0" i="0">
                <a:solidFill>
                  <a:srgbClr val="0E2D69"/>
                </a:solidFill>
                <a:latin typeface="HSE Sans" panose="02000000000000000000" pitchFamily="2" charset="0"/>
              </a:defRPr>
            </a:lvl4pPr>
            <a:lvl5pPr marL="1828800" indent="0">
              <a:buNone/>
              <a:defRPr sz="1000" b="0" i="0">
                <a:solidFill>
                  <a:srgbClr val="0E2D69"/>
                </a:solidFill>
                <a:latin typeface="HSE Sans" panose="02000000000000000000" pitchFamily="2" charset="0"/>
              </a:defRPr>
            </a:lvl5pPr>
          </a:lstStyle>
          <a:p>
            <a:r>
              <a:rPr lang="ru-RU" sz="1000" dirty="0">
                <a:latin typeface="HSE Sans" panose="02000000000000000000" pitchFamily="2" charset="0"/>
              </a:rPr>
              <a:t>Название раздела может быть набрано в две или три строки</a:t>
            </a:r>
            <a:r>
              <a:rPr lang="en-GB" sz="1000" dirty="0">
                <a:latin typeface="HSE Sans" panose="02000000000000000000" pitchFamily="2" charset="0"/>
              </a:rPr>
              <a:t> (10pt)</a:t>
            </a:r>
            <a:endParaRPr lang="ru-RU" sz="1000" dirty="0">
              <a:latin typeface="HSE Sans" panose="02000000000000000000" pitchFamily="2" charset="0"/>
            </a:endParaRPr>
          </a:p>
        </p:txBody>
      </p:sp>
      <p:sp>
        <p:nvSpPr>
          <p:cNvPr id="17" name="Заголовок 31">
            <a:extLst>
              <a:ext uri="{FF2B5EF4-FFF2-40B4-BE49-F238E27FC236}">
                <a16:creationId xmlns:a16="http://schemas.microsoft.com/office/drawing/2014/main" id="{B3F16318-C9C3-B948-A508-4BC53D0B7716}"/>
              </a:ext>
            </a:extLst>
          </p:cNvPr>
          <p:cNvSpPr>
            <a:spLocks noGrp="1"/>
          </p:cNvSpPr>
          <p:nvPr>
            <p:ph type="title" hasCustomPrompt="1"/>
          </p:nvPr>
        </p:nvSpPr>
        <p:spPr>
          <a:xfrm>
            <a:off x="585899" y="1447790"/>
            <a:ext cx="4322530" cy="777025"/>
          </a:xfrm>
        </p:spPr>
        <p:txBody>
          <a:bodyPr lIns="0" tIns="0" rIns="0" bIns="0" anchor="t">
            <a:normAutofit/>
          </a:bodyPr>
          <a:lstStyle>
            <a:lvl1pPr>
              <a:lnSpc>
                <a:spcPct val="100000"/>
              </a:lnSpc>
              <a:defRPr sz="2400" b="0" i="0">
                <a:latin typeface="HSE Sans" panose="02000000000000000000" pitchFamily="2" charset="0"/>
              </a:defRPr>
            </a:lvl1pPr>
          </a:lstStyle>
          <a:p>
            <a:r>
              <a:rPr lang="ru-RU" sz="2400" dirty="0">
                <a:solidFill>
                  <a:srgbClr val="102D69"/>
                </a:solidFill>
                <a:latin typeface="HSE Sans" panose="02000000000000000000" pitchFamily="2" charset="0"/>
              </a:rPr>
              <a:t>Заголовок может быть набран </a:t>
            </a:r>
            <a:br>
              <a:rPr lang="ru-RU" sz="2400" dirty="0">
                <a:solidFill>
                  <a:srgbClr val="102D69"/>
                </a:solidFill>
                <a:latin typeface="HSE Sans" panose="02000000000000000000" pitchFamily="2" charset="0"/>
              </a:rPr>
            </a:br>
            <a:r>
              <a:rPr lang="ru-RU" sz="2400" dirty="0">
                <a:solidFill>
                  <a:srgbClr val="102D69"/>
                </a:solidFill>
                <a:latin typeface="HSE Sans" panose="02000000000000000000" pitchFamily="2" charset="0"/>
              </a:rPr>
              <a:t>в две или три строки</a:t>
            </a:r>
            <a:r>
              <a:rPr lang="en-GB" sz="2400" dirty="0">
                <a:solidFill>
                  <a:srgbClr val="102D69"/>
                </a:solidFill>
                <a:latin typeface="HSE Sans" panose="02000000000000000000" pitchFamily="2" charset="0"/>
              </a:rPr>
              <a:t> (24 </a:t>
            </a:r>
            <a:r>
              <a:rPr lang="en-GB" sz="2400" dirty="0" err="1">
                <a:solidFill>
                  <a:srgbClr val="102D69"/>
                </a:solidFill>
                <a:latin typeface="HSE Sans" panose="02000000000000000000" pitchFamily="2" charset="0"/>
              </a:rPr>
              <a:t>pt</a:t>
            </a:r>
            <a:r>
              <a:rPr lang="en-GB" sz="2400" dirty="0">
                <a:solidFill>
                  <a:srgbClr val="102D69"/>
                </a:solidFill>
                <a:latin typeface="HSE Sans" panose="02000000000000000000" pitchFamily="2" charset="0"/>
              </a:rPr>
              <a:t>)</a:t>
            </a:r>
            <a:endParaRPr lang="ru-RU" sz="2400" dirty="0">
              <a:solidFill>
                <a:srgbClr val="102D69"/>
              </a:solidFill>
              <a:latin typeface="HSE Sans" panose="02000000000000000000" pitchFamily="2" charset="0"/>
            </a:endParaRPr>
          </a:p>
        </p:txBody>
      </p:sp>
      <p:sp>
        <p:nvSpPr>
          <p:cNvPr id="18" name="Текст 35">
            <a:extLst>
              <a:ext uri="{FF2B5EF4-FFF2-40B4-BE49-F238E27FC236}">
                <a16:creationId xmlns:a16="http://schemas.microsoft.com/office/drawing/2014/main" id="{23B3E5FB-BBCE-4149-AD9A-8CAB06CC9FCF}"/>
              </a:ext>
            </a:extLst>
          </p:cNvPr>
          <p:cNvSpPr>
            <a:spLocks noGrp="1"/>
          </p:cNvSpPr>
          <p:nvPr>
            <p:ph type="body" sz="quarter" idx="12" hasCustomPrompt="1"/>
          </p:nvPr>
        </p:nvSpPr>
        <p:spPr>
          <a:xfrm>
            <a:off x="585898" y="2379663"/>
            <a:ext cx="4322531" cy="2399371"/>
          </a:xfrm>
        </p:spPr>
        <p:txBody>
          <a:bodyPr lIns="0" tIns="0" rIns="0">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300" b="0" i="0">
                <a:solidFill>
                  <a:srgbClr val="0E2D69"/>
                </a:solidFill>
                <a:latin typeface="HSE Sans" panose="02000000000000000000" pitchFamily="2" charset="0"/>
              </a:defRPr>
            </a:lvl1pPr>
            <a:lvl2pPr marL="4572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2pPr>
            <a:lvl3pPr marL="9144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3pPr>
            <a:lvl4pPr marL="13716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4pPr>
            <a:lvl5pPr marL="18288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5pPr>
          </a:lstStyle>
          <a:p>
            <a:r>
              <a:rPr lang="en-GB" sz="1300" dirty="0">
                <a:latin typeface="HSE Sans" panose="02000000000000000000" pitchFamily="2" charset="0"/>
              </a:rPr>
              <a:t>Lorem ipsum </a:t>
            </a:r>
            <a:r>
              <a:rPr lang="en-GB" sz="1300" dirty="0" err="1">
                <a:latin typeface="HSE Sans" panose="02000000000000000000" pitchFamily="2" charset="0"/>
              </a:rPr>
              <a:t>dolor</a:t>
            </a:r>
            <a:r>
              <a:rPr lang="en-GB" sz="1300" dirty="0">
                <a:latin typeface="HSE Sans" panose="02000000000000000000" pitchFamily="2" charset="0"/>
              </a:rPr>
              <a:t> sit </a:t>
            </a:r>
            <a:r>
              <a:rPr lang="en-GB" sz="1300" dirty="0" err="1">
                <a:latin typeface="HSE Sans" panose="02000000000000000000" pitchFamily="2" charset="0"/>
              </a:rPr>
              <a:t>amet</a:t>
            </a:r>
            <a:r>
              <a:rPr lang="en-GB" sz="1300" dirty="0">
                <a:latin typeface="HSE Sans" panose="02000000000000000000" pitchFamily="2" charset="0"/>
              </a:rPr>
              <a:t>, </a:t>
            </a:r>
            <a:r>
              <a:rPr lang="en-GB" sz="1300" dirty="0" err="1">
                <a:latin typeface="HSE Sans" panose="02000000000000000000" pitchFamily="2" charset="0"/>
              </a:rPr>
              <a:t>consectetur</a:t>
            </a:r>
            <a:r>
              <a:rPr lang="en-GB" sz="1300" dirty="0">
                <a:latin typeface="HSE Sans" panose="02000000000000000000" pitchFamily="2" charset="0"/>
              </a:rPr>
              <a:t> </a:t>
            </a:r>
            <a:r>
              <a:rPr lang="en-GB" sz="1300" dirty="0" err="1">
                <a:latin typeface="HSE Sans" panose="02000000000000000000" pitchFamily="2" charset="0"/>
              </a:rPr>
              <a:t>adipiscing</a:t>
            </a:r>
            <a:r>
              <a:rPr lang="en-GB" sz="1300" dirty="0">
                <a:latin typeface="HSE Sans" panose="02000000000000000000" pitchFamily="2" charset="0"/>
              </a:rPr>
              <a:t> </a:t>
            </a:r>
            <a:r>
              <a:rPr lang="en-GB" sz="1300" dirty="0" err="1">
                <a:latin typeface="HSE Sans" panose="02000000000000000000" pitchFamily="2" charset="0"/>
              </a:rPr>
              <a:t>elit</a:t>
            </a:r>
            <a:r>
              <a:rPr lang="en-GB" sz="1300" dirty="0">
                <a:latin typeface="HSE Sans" panose="02000000000000000000" pitchFamily="2" charset="0"/>
              </a:rPr>
              <a:t>, </a:t>
            </a:r>
            <a:r>
              <a:rPr lang="en-GB" sz="1300" dirty="0" err="1">
                <a:latin typeface="HSE Sans" panose="02000000000000000000" pitchFamily="2" charset="0"/>
              </a:rPr>
              <a:t>sed</a:t>
            </a:r>
            <a:r>
              <a:rPr lang="en-GB" sz="1300" dirty="0">
                <a:latin typeface="HSE Sans" panose="02000000000000000000" pitchFamily="2" charset="0"/>
              </a:rPr>
              <a:t> do </a:t>
            </a:r>
            <a:r>
              <a:rPr lang="en-GB" sz="1300" dirty="0" err="1">
                <a:latin typeface="HSE Sans" panose="02000000000000000000" pitchFamily="2" charset="0"/>
              </a:rPr>
              <a:t>eiusmod</a:t>
            </a:r>
            <a:r>
              <a:rPr lang="en-GB" sz="1300" dirty="0">
                <a:latin typeface="HSE Sans" panose="02000000000000000000" pitchFamily="2" charset="0"/>
              </a:rPr>
              <a:t> </a:t>
            </a:r>
            <a:r>
              <a:rPr lang="en-GB" sz="1300" dirty="0" err="1">
                <a:latin typeface="HSE Sans" panose="02000000000000000000" pitchFamily="2" charset="0"/>
              </a:rPr>
              <a:t>tempor</a:t>
            </a:r>
            <a:r>
              <a:rPr lang="en-GB" sz="1300" dirty="0">
                <a:latin typeface="HSE Sans" panose="02000000000000000000" pitchFamily="2" charset="0"/>
              </a:rPr>
              <a:t> </a:t>
            </a:r>
            <a:r>
              <a:rPr lang="en-GB" sz="1300" dirty="0" err="1">
                <a:latin typeface="HSE Sans" panose="02000000000000000000" pitchFamily="2" charset="0"/>
              </a:rPr>
              <a:t>incididunt</a:t>
            </a:r>
            <a:r>
              <a:rPr lang="en-GB" sz="1300" dirty="0">
                <a:latin typeface="HSE Sans" panose="02000000000000000000" pitchFamily="2" charset="0"/>
              </a:rPr>
              <a:t> </a:t>
            </a:r>
            <a:r>
              <a:rPr lang="en-GB" sz="1300" dirty="0" err="1">
                <a:latin typeface="HSE Sans" panose="02000000000000000000" pitchFamily="2" charset="0"/>
              </a:rPr>
              <a:t>ut</a:t>
            </a:r>
            <a:r>
              <a:rPr lang="en-GB" sz="1300" dirty="0">
                <a:latin typeface="HSE Sans" panose="02000000000000000000" pitchFamily="2" charset="0"/>
              </a:rPr>
              <a:t> </a:t>
            </a:r>
            <a:r>
              <a:rPr lang="en-GB" sz="1300" dirty="0" err="1">
                <a:latin typeface="HSE Sans" panose="02000000000000000000" pitchFamily="2" charset="0"/>
              </a:rPr>
              <a:t>labore</a:t>
            </a:r>
            <a:r>
              <a:rPr lang="en-GB" sz="1300" dirty="0">
                <a:latin typeface="HSE Sans" panose="02000000000000000000" pitchFamily="2" charset="0"/>
              </a:rPr>
              <a:t> et dolore magna </a:t>
            </a:r>
            <a:r>
              <a:rPr lang="en-GB" sz="1300" dirty="0" err="1">
                <a:latin typeface="HSE Sans" panose="02000000000000000000" pitchFamily="2" charset="0"/>
              </a:rPr>
              <a:t>aliqua</a:t>
            </a:r>
            <a:r>
              <a:rPr lang="en-GB" sz="1300" dirty="0">
                <a:latin typeface="HSE Sans" panose="02000000000000000000" pitchFamily="2" charset="0"/>
              </a:rPr>
              <a:t>. Ut </a:t>
            </a:r>
            <a:r>
              <a:rPr lang="en-GB" sz="1300" dirty="0" err="1">
                <a:latin typeface="HSE Sans" panose="02000000000000000000" pitchFamily="2" charset="0"/>
              </a:rPr>
              <a:t>enim</a:t>
            </a:r>
            <a:r>
              <a:rPr lang="en-GB" sz="1300" dirty="0">
                <a:latin typeface="HSE Sans" panose="02000000000000000000" pitchFamily="2" charset="0"/>
              </a:rPr>
              <a:t> ad minim </a:t>
            </a:r>
            <a:r>
              <a:rPr lang="en-GB" sz="1300" dirty="0" err="1">
                <a:latin typeface="HSE Sans" panose="02000000000000000000" pitchFamily="2" charset="0"/>
              </a:rPr>
              <a:t>veniam</a:t>
            </a:r>
            <a:r>
              <a:rPr lang="en-GB" sz="1300" dirty="0">
                <a:latin typeface="HSE Sans" panose="02000000000000000000" pitchFamily="2" charset="0"/>
              </a:rPr>
              <a:t>, </a:t>
            </a:r>
            <a:r>
              <a:rPr lang="en-GB" sz="1300" dirty="0" err="1">
                <a:latin typeface="HSE Sans" panose="02000000000000000000" pitchFamily="2" charset="0"/>
              </a:rPr>
              <a:t>quis</a:t>
            </a:r>
            <a:r>
              <a:rPr lang="en-GB" sz="1300" dirty="0">
                <a:latin typeface="HSE Sans" panose="02000000000000000000" pitchFamily="2" charset="0"/>
              </a:rPr>
              <a:t> </a:t>
            </a:r>
            <a:r>
              <a:rPr lang="en-GB" sz="1300" dirty="0" err="1">
                <a:latin typeface="HSE Sans" panose="02000000000000000000" pitchFamily="2" charset="0"/>
              </a:rPr>
              <a:t>nostrud</a:t>
            </a:r>
            <a:r>
              <a:rPr lang="en-GB" sz="1300" dirty="0">
                <a:latin typeface="HSE Sans" panose="02000000000000000000" pitchFamily="2" charset="0"/>
              </a:rPr>
              <a:t> exercitation </a:t>
            </a:r>
            <a:r>
              <a:rPr lang="en-GB" sz="1300" dirty="0" err="1">
                <a:latin typeface="HSE Sans" panose="02000000000000000000" pitchFamily="2" charset="0"/>
              </a:rPr>
              <a:t>ullamco</a:t>
            </a:r>
            <a:r>
              <a:rPr lang="en-GB" sz="1300" dirty="0">
                <a:latin typeface="HSE Sans" panose="02000000000000000000" pitchFamily="2" charset="0"/>
              </a:rPr>
              <a:t> </a:t>
            </a:r>
            <a:r>
              <a:rPr lang="en-GB" sz="1300" dirty="0" err="1">
                <a:latin typeface="HSE Sans" panose="02000000000000000000" pitchFamily="2" charset="0"/>
              </a:rPr>
              <a:t>laboris</a:t>
            </a:r>
            <a:r>
              <a:rPr lang="en-GB" sz="1300" dirty="0">
                <a:latin typeface="HSE Sans" panose="02000000000000000000" pitchFamily="2" charset="0"/>
              </a:rPr>
              <a:t> nisi </a:t>
            </a:r>
            <a:r>
              <a:rPr lang="en-GB" sz="1300" dirty="0" err="1">
                <a:latin typeface="HSE Sans" panose="02000000000000000000" pitchFamily="2" charset="0"/>
              </a:rPr>
              <a:t>ut</a:t>
            </a:r>
            <a:r>
              <a:rPr lang="en-GB" sz="1300" dirty="0">
                <a:latin typeface="HSE Sans" panose="02000000000000000000" pitchFamily="2" charset="0"/>
              </a:rPr>
              <a:t> </a:t>
            </a:r>
            <a:r>
              <a:rPr lang="en-GB" sz="1300" dirty="0" err="1">
                <a:latin typeface="HSE Sans" panose="02000000000000000000" pitchFamily="2" charset="0"/>
              </a:rPr>
              <a:t>aliquip</a:t>
            </a:r>
            <a:r>
              <a:rPr lang="en-GB" sz="1300" dirty="0">
                <a:latin typeface="HSE Sans" panose="02000000000000000000" pitchFamily="2" charset="0"/>
              </a:rPr>
              <a:t> ex </a:t>
            </a:r>
            <a:r>
              <a:rPr lang="en-GB" sz="1300" dirty="0" err="1">
                <a:latin typeface="HSE Sans" panose="02000000000000000000" pitchFamily="2" charset="0"/>
              </a:rPr>
              <a:t>ea</a:t>
            </a:r>
            <a:r>
              <a:rPr lang="en-GB" sz="1300" dirty="0">
                <a:latin typeface="HSE Sans" panose="02000000000000000000" pitchFamily="2" charset="0"/>
              </a:rPr>
              <a:t> </a:t>
            </a:r>
            <a:r>
              <a:rPr lang="en-GB" sz="1300" dirty="0" err="1">
                <a:latin typeface="HSE Sans" panose="02000000000000000000" pitchFamily="2" charset="0"/>
              </a:rPr>
              <a:t>commodo</a:t>
            </a:r>
            <a:r>
              <a:rPr lang="en-GB" sz="1300" dirty="0">
                <a:latin typeface="HSE Sans" panose="02000000000000000000" pitchFamily="2" charset="0"/>
              </a:rPr>
              <a:t> </a:t>
            </a:r>
            <a:r>
              <a:rPr lang="en-GB" sz="1300" dirty="0" err="1">
                <a:latin typeface="HSE Sans" panose="02000000000000000000" pitchFamily="2" charset="0"/>
              </a:rPr>
              <a:t>consequat</a:t>
            </a:r>
            <a:r>
              <a:rPr lang="en-GB" sz="1300" dirty="0">
                <a:latin typeface="HSE Sans" panose="02000000000000000000" pitchFamily="2" charset="0"/>
              </a:rPr>
              <a:t>. Duis </a:t>
            </a:r>
            <a:r>
              <a:rPr lang="en-GB" sz="1300" dirty="0" err="1">
                <a:latin typeface="HSE Sans" panose="02000000000000000000" pitchFamily="2" charset="0"/>
              </a:rPr>
              <a:t>aute</a:t>
            </a:r>
            <a:r>
              <a:rPr lang="en-GB" sz="1300" dirty="0">
                <a:latin typeface="HSE Sans" panose="02000000000000000000" pitchFamily="2" charset="0"/>
              </a:rPr>
              <a:t> </a:t>
            </a:r>
            <a:r>
              <a:rPr lang="en-GB" sz="1300" dirty="0" err="1">
                <a:latin typeface="HSE Sans" panose="02000000000000000000" pitchFamily="2" charset="0"/>
              </a:rPr>
              <a:t>irure</a:t>
            </a:r>
            <a:r>
              <a:rPr lang="en-GB" sz="1300" dirty="0">
                <a:latin typeface="HSE Sans" panose="02000000000000000000" pitchFamily="2" charset="0"/>
              </a:rPr>
              <a:t> </a:t>
            </a:r>
            <a:r>
              <a:rPr lang="en-GB" sz="1300" dirty="0" err="1">
                <a:latin typeface="HSE Sans" panose="02000000000000000000" pitchFamily="2" charset="0"/>
              </a:rPr>
              <a:t>dolor</a:t>
            </a:r>
            <a:r>
              <a:rPr lang="en-GB" sz="1300" dirty="0">
                <a:latin typeface="HSE Sans" panose="02000000000000000000" pitchFamily="2" charset="0"/>
              </a:rPr>
              <a:t> in </a:t>
            </a:r>
            <a:r>
              <a:rPr lang="en-GB" sz="1300" dirty="0" err="1">
                <a:latin typeface="HSE Sans" panose="02000000000000000000" pitchFamily="2" charset="0"/>
              </a:rPr>
              <a:t>reprehenderit</a:t>
            </a:r>
            <a:r>
              <a:rPr lang="en-GB" sz="1300" dirty="0">
                <a:latin typeface="HSE Sans" panose="02000000000000000000" pitchFamily="2" charset="0"/>
              </a:rPr>
              <a:t> in </a:t>
            </a:r>
            <a:r>
              <a:rPr lang="en-GB" sz="1300" dirty="0" err="1">
                <a:latin typeface="HSE Sans" panose="02000000000000000000" pitchFamily="2" charset="0"/>
              </a:rPr>
              <a:t>voluptate</a:t>
            </a:r>
            <a:r>
              <a:rPr lang="en-GB" sz="1300" dirty="0">
                <a:latin typeface="HSE Sans" panose="02000000000000000000" pitchFamily="2" charset="0"/>
              </a:rPr>
              <a:t> </a:t>
            </a:r>
            <a:r>
              <a:rPr lang="en-GB" sz="1300" dirty="0" err="1">
                <a:latin typeface="HSE Sans" panose="02000000000000000000" pitchFamily="2" charset="0"/>
              </a:rPr>
              <a:t>velit</a:t>
            </a:r>
            <a:r>
              <a:rPr lang="en-GB" sz="1300" dirty="0">
                <a:latin typeface="HSE Sans" panose="02000000000000000000" pitchFamily="2" charset="0"/>
              </a:rPr>
              <a:t> </a:t>
            </a:r>
            <a:r>
              <a:rPr lang="en-GB" sz="1300" dirty="0" err="1">
                <a:latin typeface="HSE Sans" panose="02000000000000000000" pitchFamily="2" charset="0"/>
              </a:rPr>
              <a:t>esse</a:t>
            </a:r>
            <a:r>
              <a:rPr lang="en-GB" sz="1300" dirty="0">
                <a:latin typeface="HSE Sans" panose="02000000000000000000" pitchFamily="2" charset="0"/>
              </a:rPr>
              <a:t> </a:t>
            </a:r>
            <a:r>
              <a:rPr lang="en-GB" sz="1300" dirty="0" err="1">
                <a:latin typeface="HSE Sans" panose="02000000000000000000" pitchFamily="2" charset="0"/>
              </a:rPr>
              <a:t>cillum</a:t>
            </a:r>
            <a:r>
              <a:rPr lang="en-GB" sz="1300" dirty="0">
                <a:latin typeface="HSE Sans" panose="02000000000000000000" pitchFamily="2" charset="0"/>
              </a:rPr>
              <a:t> dolore </a:t>
            </a:r>
            <a:r>
              <a:rPr lang="en-GB" sz="1300" dirty="0" err="1">
                <a:latin typeface="HSE Sans" panose="02000000000000000000" pitchFamily="2" charset="0"/>
              </a:rPr>
              <a:t>eu</a:t>
            </a:r>
            <a:r>
              <a:rPr lang="en-GB" sz="1300" dirty="0">
                <a:latin typeface="HSE Sans" panose="02000000000000000000" pitchFamily="2" charset="0"/>
              </a:rPr>
              <a:t> </a:t>
            </a:r>
            <a:r>
              <a:rPr lang="en-GB" sz="1300" dirty="0" err="1">
                <a:latin typeface="HSE Sans" panose="02000000000000000000" pitchFamily="2" charset="0"/>
              </a:rPr>
              <a:t>fugiat</a:t>
            </a:r>
            <a:r>
              <a:rPr lang="en-GB" sz="1300" dirty="0">
                <a:latin typeface="HSE Sans" panose="02000000000000000000" pitchFamily="2" charset="0"/>
              </a:rPr>
              <a:t> </a:t>
            </a:r>
            <a:r>
              <a:rPr lang="en-GB" sz="1300" dirty="0" err="1">
                <a:latin typeface="HSE Sans" panose="02000000000000000000" pitchFamily="2" charset="0"/>
              </a:rPr>
              <a:t>nulla</a:t>
            </a:r>
            <a:r>
              <a:rPr lang="en-GB" sz="1300" dirty="0">
                <a:latin typeface="HSE Sans" panose="02000000000000000000" pitchFamily="2" charset="0"/>
              </a:rPr>
              <a:t> </a:t>
            </a:r>
            <a:r>
              <a:rPr lang="en-GB" sz="1300" dirty="0" err="1">
                <a:latin typeface="HSE Sans" panose="02000000000000000000" pitchFamily="2" charset="0"/>
              </a:rPr>
              <a:t>pariatur</a:t>
            </a:r>
            <a:r>
              <a:rPr lang="en-GB" sz="1300" dirty="0">
                <a:latin typeface="HSE Sans" panose="02000000000000000000" pitchFamily="2" charset="0"/>
              </a:rPr>
              <a:t>. </a:t>
            </a:r>
            <a:r>
              <a:rPr lang="en-GB" sz="1300" dirty="0" err="1">
                <a:latin typeface="HSE Sans" panose="02000000000000000000" pitchFamily="2" charset="0"/>
              </a:rPr>
              <a:t>Excepteur</a:t>
            </a:r>
            <a:r>
              <a:rPr lang="en-GB" sz="1300" dirty="0">
                <a:latin typeface="HSE Sans" panose="02000000000000000000" pitchFamily="2" charset="0"/>
              </a:rPr>
              <a:t> </a:t>
            </a:r>
            <a:r>
              <a:rPr lang="en-GB" sz="1300" dirty="0" err="1">
                <a:latin typeface="HSE Sans" panose="02000000000000000000" pitchFamily="2" charset="0"/>
              </a:rPr>
              <a:t>sint</a:t>
            </a:r>
            <a:r>
              <a:rPr lang="en-GB" sz="1300" dirty="0">
                <a:latin typeface="HSE Sans" panose="02000000000000000000" pitchFamily="2" charset="0"/>
              </a:rPr>
              <a:t> </a:t>
            </a:r>
            <a:r>
              <a:rPr lang="en-GB" sz="1300" dirty="0" err="1">
                <a:latin typeface="HSE Sans" panose="02000000000000000000" pitchFamily="2" charset="0"/>
              </a:rPr>
              <a:t>occaecat</a:t>
            </a:r>
            <a:r>
              <a:rPr lang="en-GB" sz="1300" dirty="0">
                <a:latin typeface="HSE Sans" panose="02000000000000000000" pitchFamily="2" charset="0"/>
              </a:rPr>
              <a:t> </a:t>
            </a:r>
            <a:r>
              <a:rPr lang="en-GB" sz="1300" dirty="0" err="1">
                <a:latin typeface="HSE Sans" panose="02000000000000000000" pitchFamily="2" charset="0"/>
              </a:rPr>
              <a:t>cupidatat</a:t>
            </a:r>
            <a:r>
              <a:rPr lang="en-GB" sz="1300" dirty="0">
                <a:latin typeface="HSE Sans" panose="02000000000000000000" pitchFamily="2" charset="0"/>
              </a:rPr>
              <a:t> non </a:t>
            </a:r>
            <a:r>
              <a:rPr lang="en-GB" sz="1300" dirty="0" err="1">
                <a:latin typeface="HSE Sans" panose="02000000000000000000" pitchFamily="2" charset="0"/>
              </a:rPr>
              <a:t>proident</a:t>
            </a:r>
            <a:r>
              <a:rPr lang="en-GB" sz="1300" dirty="0">
                <a:latin typeface="HSE Sans" panose="02000000000000000000" pitchFamily="2" charset="0"/>
              </a:rPr>
              <a:t>, sunt in culpa qui </a:t>
            </a:r>
            <a:r>
              <a:rPr lang="en-GB" sz="1300" dirty="0" err="1">
                <a:latin typeface="HSE Sans" panose="02000000000000000000" pitchFamily="2" charset="0"/>
              </a:rPr>
              <a:t>officia</a:t>
            </a:r>
            <a:r>
              <a:rPr lang="en-GB" sz="1300" dirty="0">
                <a:latin typeface="HSE Sans" panose="02000000000000000000" pitchFamily="2" charset="0"/>
              </a:rPr>
              <a:t> </a:t>
            </a:r>
            <a:r>
              <a:rPr lang="en-GB" sz="1300" dirty="0" err="1">
                <a:latin typeface="HSE Sans" panose="02000000000000000000" pitchFamily="2" charset="0"/>
              </a:rPr>
              <a:t>deserunt</a:t>
            </a:r>
            <a:r>
              <a:rPr lang="en-GB" sz="1300" dirty="0">
                <a:latin typeface="HSE Sans" panose="02000000000000000000" pitchFamily="2" charset="0"/>
              </a:rPr>
              <a:t> </a:t>
            </a:r>
            <a:r>
              <a:rPr lang="en-GB" sz="1300" dirty="0" err="1">
                <a:latin typeface="HSE Sans" panose="02000000000000000000" pitchFamily="2" charset="0"/>
              </a:rPr>
              <a:t>mollit</a:t>
            </a:r>
            <a:r>
              <a:rPr lang="en-GB" sz="1300" dirty="0">
                <a:latin typeface="HSE Sans" panose="02000000000000000000" pitchFamily="2" charset="0"/>
              </a:rPr>
              <a:t> </a:t>
            </a:r>
            <a:r>
              <a:rPr lang="en-GB" sz="1300" dirty="0" err="1">
                <a:latin typeface="HSE Sans" panose="02000000000000000000" pitchFamily="2" charset="0"/>
              </a:rPr>
              <a:t>anim</a:t>
            </a:r>
            <a:r>
              <a:rPr lang="en-GB" sz="1300" dirty="0">
                <a:latin typeface="HSE Sans" panose="02000000000000000000" pitchFamily="2" charset="0"/>
              </a:rPr>
              <a:t> id </a:t>
            </a:r>
            <a:r>
              <a:rPr lang="en-GB" sz="1300" dirty="0" err="1">
                <a:latin typeface="HSE Sans" panose="02000000000000000000" pitchFamily="2" charset="0"/>
              </a:rPr>
              <a:t>est</a:t>
            </a:r>
            <a:r>
              <a:rPr lang="en-GB" sz="1300" dirty="0">
                <a:latin typeface="HSE Sans" panose="02000000000000000000" pitchFamily="2" charset="0"/>
              </a:rPr>
              <a:t> </a:t>
            </a:r>
            <a:r>
              <a:rPr lang="en-GB" sz="1300" dirty="0" err="1">
                <a:latin typeface="HSE Sans" panose="02000000000000000000" pitchFamily="2" charset="0"/>
              </a:rPr>
              <a:t>laborum</a:t>
            </a:r>
            <a:r>
              <a:rPr lang="en-GB" sz="1300" dirty="0">
                <a:latin typeface="HSE Sans" panose="02000000000000000000" pitchFamily="2" charset="0"/>
              </a:rPr>
              <a:t>.</a:t>
            </a:r>
            <a:endParaRPr lang="ru-RU" sz="1300" dirty="0">
              <a:latin typeface="HSE Sans" panose="02000000000000000000" pitchFamily="2" charset="0"/>
            </a:endParaRPr>
          </a:p>
        </p:txBody>
      </p:sp>
      <p:sp>
        <p:nvSpPr>
          <p:cNvPr id="19" name="Текст 35">
            <a:extLst>
              <a:ext uri="{FF2B5EF4-FFF2-40B4-BE49-F238E27FC236}">
                <a16:creationId xmlns:a16="http://schemas.microsoft.com/office/drawing/2014/main" id="{658542D3-7E45-6E46-8039-27C4C43DD617}"/>
              </a:ext>
            </a:extLst>
          </p:cNvPr>
          <p:cNvSpPr>
            <a:spLocks noGrp="1"/>
          </p:cNvSpPr>
          <p:nvPr>
            <p:ph type="body" sz="quarter" idx="16" hasCustomPrompt="1"/>
          </p:nvPr>
        </p:nvSpPr>
        <p:spPr>
          <a:xfrm>
            <a:off x="585897" y="5183249"/>
            <a:ext cx="3934345" cy="553998"/>
          </a:xfrm>
        </p:spPr>
        <p:txBody>
          <a:bodyPr lIns="0" tIns="0" rIns="0">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000" b="0" i="0">
                <a:solidFill>
                  <a:srgbClr val="0E2D69"/>
                </a:solidFill>
                <a:latin typeface="HSE Sans" panose="02000000000000000000" pitchFamily="2" charset="0"/>
              </a:defRPr>
            </a:lvl1pPr>
            <a:lvl2pPr marL="4572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2pPr>
            <a:lvl3pPr marL="9144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3pPr>
            <a:lvl4pPr marL="13716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4pPr>
            <a:lvl5pPr marL="18288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5pPr>
          </a:lstStyle>
          <a:p>
            <a:r>
              <a:rPr lang="ru-RU" sz="1000" dirty="0">
                <a:latin typeface="HSE Sans" panose="02000000000000000000" pitchFamily="2" charset="0"/>
              </a:rPr>
              <a:t>Примечания, или любая другая пояснительная или дополнительная информация набираются шрифтом размером 10 </a:t>
            </a:r>
            <a:r>
              <a:rPr lang="en-GB" sz="1000" dirty="0" err="1">
                <a:latin typeface="HSE Sans" panose="02000000000000000000" pitchFamily="2" charset="0"/>
              </a:rPr>
              <a:t>pt</a:t>
            </a:r>
            <a:endParaRPr lang="ru-RU" sz="1000" dirty="0">
              <a:latin typeface="HSE Sans" panose="02000000000000000000" pitchFamily="2" charset="0"/>
            </a:endParaRPr>
          </a:p>
        </p:txBody>
      </p:sp>
      <p:sp>
        <p:nvSpPr>
          <p:cNvPr id="21" name="Диаграмма 7">
            <a:extLst>
              <a:ext uri="{FF2B5EF4-FFF2-40B4-BE49-F238E27FC236}">
                <a16:creationId xmlns:a16="http://schemas.microsoft.com/office/drawing/2014/main" id="{57965DCA-4776-7546-97FD-A69317A34CF2}"/>
              </a:ext>
            </a:extLst>
          </p:cNvPr>
          <p:cNvSpPr>
            <a:spLocks noGrp="1"/>
          </p:cNvSpPr>
          <p:nvPr>
            <p:ph type="chart" sz="quarter" idx="10"/>
          </p:nvPr>
        </p:nvSpPr>
        <p:spPr>
          <a:xfrm>
            <a:off x="5272097" y="1447790"/>
            <a:ext cx="6371768" cy="4289457"/>
          </a:xfrm>
        </p:spPr>
        <p:txBody>
          <a:bodyPr/>
          <a:lstStyle/>
          <a:p>
            <a:endParaRPr lang="ru-RU"/>
          </a:p>
        </p:txBody>
      </p:sp>
    </p:spTree>
    <p:extLst>
      <p:ext uri="{BB962C8B-B14F-4D97-AF65-F5344CB8AC3E}">
        <p14:creationId xmlns:p14="http://schemas.microsoft.com/office/powerpoint/2010/main" val="25071134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График_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Picture 4" descr="Icon&#10;&#10;Description automatically generated">
            <a:extLst>
              <a:ext uri="{FF2B5EF4-FFF2-40B4-BE49-F238E27FC236}">
                <a16:creationId xmlns:a16="http://schemas.microsoft.com/office/drawing/2014/main" id="{11D7C3EB-CCEB-E142-9753-8B2D75A0A80D}"/>
              </a:ext>
            </a:extLst>
          </p:cNvPr>
          <p:cNvPicPr>
            <a:picLocks noChangeAspect="1"/>
          </p:cNvPicPr>
          <p:nvPr userDrawn="1"/>
        </p:nvPicPr>
        <p:blipFill>
          <a:blip r:embed="rId3"/>
          <a:stretch>
            <a:fillRect/>
          </a:stretch>
        </p:blipFill>
        <p:spPr>
          <a:xfrm>
            <a:off x="517199" y="464363"/>
            <a:ext cx="448276" cy="448276"/>
          </a:xfrm>
          <a:prstGeom prst="rect">
            <a:avLst/>
          </a:prstGeom>
        </p:spPr>
      </p:pic>
      <p:cxnSp>
        <p:nvCxnSpPr>
          <p:cNvPr id="9" name="Straight Connector 19">
            <a:extLst>
              <a:ext uri="{FF2B5EF4-FFF2-40B4-BE49-F238E27FC236}">
                <a16:creationId xmlns:a16="http://schemas.microsoft.com/office/drawing/2014/main" id="{527C9F89-51CC-D243-9351-73AB081DB944}"/>
              </a:ext>
            </a:extLst>
          </p:cNvPr>
          <p:cNvCxnSpPr>
            <a:cxnSpLocks/>
          </p:cNvCxnSpPr>
          <p:nvPr userDrawn="1"/>
        </p:nvCxnSpPr>
        <p:spPr>
          <a:xfrm>
            <a:off x="3298686"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cxnSp>
        <p:nvCxnSpPr>
          <p:cNvPr id="10" name="Straight Connector 21">
            <a:extLst>
              <a:ext uri="{FF2B5EF4-FFF2-40B4-BE49-F238E27FC236}">
                <a16:creationId xmlns:a16="http://schemas.microsoft.com/office/drawing/2014/main" id="{F09EE119-6C80-E846-95F9-BB3907664128}"/>
              </a:ext>
            </a:extLst>
          </p:cNvPr>
          <p:cNvCxnSpPr>
            <a:cxnSpLocks/>
          </p:cNvCxnSpPr>
          <p:nvPr userDrawn="1"/>
        </p:nvCxnSpPr>
        <p:spPr>
          <a:xfrm>
            <a:off x="6099416"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cxnSp>
        <p:nvCxnSpPr>
          <p:cNvPr id="11" name="Straight Connector 25">
            <a:extLst>
              <a:ext uri="{FF2B5EF4-FFF2-40B4-BE49-F238E27FC236}">
                <a16:creationId xmlns:a16="http://schemas.microsoft.com/office/drawing/2014/main" id="{6C0A681B-44BF-6A46-98D8-483EF13B9114}"/>
              </a:ext>
            </a:extLst>
          </p:cNvPr>
          <p:cNvCxnSpPr>
            <a:cxnSpLocks/>
          </p:cNvCxnSpPr>
          <p:nvPr userDrawn="1"/>
        </p:nvCxnSpPr>
        <p:spPr>
          <a:xfrm>
            <a:off x="10277081"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C65A5D7C-EB12-9D4D-A99A-4B26C81B7387}"/>
              </a:ext>
            </a:extLst>
          </p:cNvPr>
          <p:cNvSpPr txBox="1"/>
          <p:nvPr userDrawn="1"/>
        </p:nvSpPr>
        <p:spPr>
          <a:xfrm>
            <a:off x="10410201" y="532278"/>
            <a:ext cx="671977" cy="307777"/>
          </a:xfrm>
          <a:prstGeom prst="rect">
            <a:avLst/>
          </a:prstGeom>
          <a:noFill/>
        </p:spPr>
        <p:txBody>
          <a:bodyPr wrap="square" lIns="0" tIns="0" rIns="0" bIns="0" rtlCol="0">
            <a:spAutoFit/>
          </a:bodyPr>
          <a:lstStyle/>
          <a:p>
            <a:fld id="{32AF94B5-93D7-5247-B727-C7089232F508}" type="slidenum">
              <a:rPr lang="ru-RU" sz="2000" smtClean="0">
                <a:solidFill>
                  <a:srgbClr val="102D69"/>
                </a:solidFill>
                <a:latin typeface="HSE Sans" panose="02000000000000000000" pitchFamily="2" charset="0"/>
              </a:rPr>
              <a:t>‹#›</a:t>
            </a:fld>
            <a:endParaRPr lang="ru-RU" sz="2000" dirty="0">
              <a:solidFill>
                <a:srgbClr val="102D69"/>
              </a:solidFill>
              <a:latin typeface="HSE Sans" panose="02000000000000000000" pitchFamily="2" charset="0"/>
            </a:endParaRPr>
          </a:p>
        </p:txBody>
      </p:sp>
      <p:cxnSp>
        <p:nvCxnSpPr>
          <p:cNvPr id="13" name="Straight Connector 59">
            <a:extLst>
              <a:ext uri="{FF2B5EF4-FFF2-40B4-BE49-F238E27FC236}">
                <a16:creationId xmlns:a16="http://schemas.microsoft.com/office/drawing/2014/main" id="{D4C3D74D-BE91-9547-ADCA-ACCE93C18789}"/>
              </a:ext>
            </a:extLst>
          </p:cNvPr>
          <p:cNvCxnSpPr>
            <a:cxnSpLocks/>
          </p:cNvCxnSpPr>
          <p:nvPr userDrawn="1"/>
        </p:nvCxnSpPr>
        <p:spPr>
          <a:xfrm>
            <a:off x="11643868"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sp>
        <p:nvSpPr>
          <p:cNvPr id="14" name="Текст 37">
            <a:extLst>
              <a:ext uri="{FF2B5EF4-FFF2-40B4-BE49-F238E27FC236}">
                <a16:creationId xmlns:a16="http://schemas.microsoft.com/office/drawing/2014/main" id="{3E0AB43B-5E98-6042-A282-C61E0C5A37B9}"/>
              </a:ext>
            </a:extLst>
          </p:cNvPr>
          <p:cNvSpPr>
            <a:spLocks noGrp="1"/>
          </p:cNvSpPr>
          <p:nvPr>
            <p:ph type="body" sz="quarter" idx="13" hasCustomPrompt="1"/>
          </p:nvPr>
        </p:nvSpPr>
        <p:spPr>
          <a:xfrm>
            <a:off x="1143689" y="540904"/>
            <a:ext cx="1901825" cy="415925"/>
          </a:xfrm>
        </p:spPr>
        <p:txBody>
          <a:bodyPr lIns="0" tIns="0" rIns="0" bIns="0">
            <a:no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000" b="0" i="0">
                <a:latin typeface="HSE Sans" panose="02000000000000000000" pitchFamily="2" charset="0"/>
              </a:defRPr>
            </a:lvl1pPr>
            <a:lvl2pPr marL="457200" indent="0">
              <a:lnSpc>
                <a:spcPct val="100000"/>
              </a:lnSpc>
              <a:buNone/>
              <a:defRPr sz="1000" b="0" i="0">
                <a:latin typeface="HSE Sans" panose="02000000000000000000" pitchFamily="2" charset="0"/>
              </a:defRPr>
            </a:lvl2pPr>
            <a:lvl3pPr marL="914400" indent="0">
              <a:lnSpc>
                <a:spcPct val="100000"/>
              </a:lnSpc>
              <a:buNone/>
              <a:defRPr sz="1000" b="0" i="0">
                <a:latin typeface="HSE Sans" panose="02000000000000000000" pitchFamily="2" charset="0"/>
              </a:defRPr>
            </a:lvl3pPr>
            <a:lvl4pPr marL="1371600" indent="0">
              <a:lnSpc>
                <a:spcPct val="100000"/>
              </a:lnSpc>
              <a:buNone/>
              <a:defRPr sz="1000" b="0" i="0">
                <a:latin typeface="HSE Sans" panose="02000000000000000000" pitchFamily="2" charset="0"/>
              </a:defRPr>
            </a:lvl4pPr>
            <a:lvl5pPr marL="1828800" indent="0">
              <a:lnSpc>
                <a:spcPct val="100000"/>
              </a:lnSpc>
              <a:buNone/>
              <a:defRPr sz="1000" b="0" i="0">
                <a:latin typeface="HSE Sans" panose="02000000000000000000" pitchFamily="2" charset="0"/>
              </a:defRPr>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ru-RU" sz="1000" dirty="0">
                <a:latin typeface="HSE Sans" panose="02000000000000000000" pitchFamily="2" charset="0"/>
              </a:rPr>
              <a:t>Название подразделения</a:t>
            </a:r>
            <a:br>
              <a:rPr lang="ru-RU" sz="1000" dirty="0">
                <a:latin typeface="HSE Sans" panose="02000000000000000000" pitchFamily="2" charset="0"/>
              </a:rPr>
            </a:br>
            <a:r>
              <a:rPr lang="ru-RU" sz="1000" dirty="0">
                <a:latin typeface="HSE Sans" panose="02000000000000000000" pitchFamily="2" charset="0"/>
              </a:rPr>
              <a:t>в две или три строки</a:t>
            </a:r>
            <a:r>
              <a:rPr lang="en-GB" sz="1000" dirty="0">
                <a:latin typeface="HSE Sans" panose="02000000000000000000" pitchFamily="2" charset="0"/>
              </a:rPr>
              <a:t> (10pt)</a:t>
            </a:r>
            <a:endParaRPr lang="ru-RU" sz="1000" dirty="0">
              <a:latin typeface="HSE Sans" panose="02000000000000000000" pitchFamily="2" charset="0"/>
            </a:endParaRPr>
          </a:p>
        </p:txBody>
      </p:sp>
      <p:sp>
        <p:nvSpPr>
          <p:cNvPr id="15" name="Текст 39">
            <a:extLst>
              <a:ext uri="{FF2B5EF4-FFF2-40B4-BE49-F238E27FC236}">
                <a16:creationId xmlns:a16="http://schemas.microsoft.com/office/drawing/2014/main" id="{7388A8DF-D130-5445-A3F8-F96E1202BA19}"/>
              </a:ext>
            </a:extLst>
          </p:cNvPr>
          <p:cNvSpPr>
            <a:spLocks noGrp="1"/>
          </p:cNvSpPr>
          <p:nvPr>
            <p:ph type="body" sz="quarter" idx="14" hasCustomPrompt="1"/>
          </p:nvPr>
        </p:nvSpPr>
        <p:spPr>
          <a:xfrm>
            <a:off x="3459163" y="548720"/>
            <a:ext cx="2070100" cy="408109"/>
          </a:xfrm>
        </p:spPr>
        <p:txBody>
          <a:bodyPr lIns="0" tIns="0" rIns="0" bIns="0">
            <a:noAutofit/>
          </a:bodyPr>
          <a:lstStyle>
            <a:lvl1pPr marL="0" indent="0">
              <a:lnSpc>
                <a:spcPct val="100000"/>
              </a:lnSpc>
              <a:spcBef>
                <a:spcPts val="0"/>
              </a:spcBef>
              <a:buNone/>
              <a:defRPr sz="1000" b="0" i="0">
                <a:solidFill>
                  <a:srgbClr val="0E2D69"/>
                </a:solidFill>
                <a:latin typeface="HSE Sans" panose="02000000000000000000" pitchFamily="2" charset="0"/>
              </a:defRPr>
            </a:lvl1pPr>
            <a:lvl2pPr marL="457200" indent="0">
              <a:buNone/>
              <a:defRPr sz="1000" b="0" i="0">
                <a:solidFill>
                  <a:srgbClr val="0E2D69"/>
                </a:solidFill>
                <a:latin typeface="HSE Sans" panose="02000000000000000000" pitchFamily="2" charset="0"/>
              </a:defRPr>
            </a:lvl2pPr>
            <a:lvl3pPr marL="914400" indent="0">
              <a:buNone/>
              <a:defRPr sz="1000" b="0" i="0">
                <a:solidFill>
                  <a:srgbClr val="0E2D69"/>
                </a:solidFill>
                <a:latin typeface="HSE Sans" panose="02000000000000000000" pitchFamily="2" charset="0"/>
              </a:defRPr>
            </a:lvl3pPr>
            <a:lvl4pPr marL="1371600" indent="0">
              <a:buNone/>
              <a:defRPr sz="1000" b="0" i="0">
                <a:solidFill>
                  <a:srgbClr val="0E2D69"/>
                </a:solidFill>
                <a:latin typeface="HSE Sans" panose="02000000000000000000" pitchFamily="2" charset="0"/>
              </a:defRPr>
            </a:lvl4pPr>
            <a:lvl5pPr marL="1828800" indent="0">
              <a:buNone/>
              <a:defRPr sz="1000" b="0" i="0">
                <a:solidFill>
                  <a:srgbClr val="0E2D69"/>
                </a:solidFill>
                <a:latin typeface="HSE Sans" panose="02000000000000000000" pitchFamily="2" charset="0"/>
              </a:defRPr>
            </a:lvl5pPr>
          </a:lstStyle>
          <a:p>
            <a:r>
              <a:rPr lang="ru-RU" sz="1000" dirty="0">
                <a:latin typeface="HSE Sans" panose="02000000000000000000" pitchFamily="2" charset="0"/>
              </a:rPr>
              <a:t>Название презентации может быть набрано в две или три строки</a:t>
            </a:r>
            <a:r>
              <a:rPr lang="en-GB" sz="1000" dirty="0">
                <a:latin typeface="HSE Sans" panose="02000000000000000000" pitchFamily="2" charset="0"/>
              </a:rPr>
              <a:t> (10pt)</a:t>
            </a:r>
            <a:endParaRPr lang="ru-RU" sz="1000" dirty="0">
              <a:latin typeface="HSE Sans" panose="02000000000000000000" pitchFamily="2" charset="0"/>
            </a:endParaRPr>
          </a:p>
        </p:txBody>
      </p:sp>
      <p:sp>
        <p:nvSpPr>
          <p:cNvPr id="17" name="Текст 39">
            <a:extLst>
              <a:ext uri="{FF2B5EF4-FFF2-40B4-BE49-F238E27FC236}">
                <a16:creationId xmlns:a16="http://schemas.microsoft.com/office/drawing/2014/main" id="{02CBC466-1703-7541-94E4-AC76F4E6D938}"/>
              </a:ext>
            </a:extLst>
          </p:cNvPr>
          <p:cNvSpPr>
            <a:spLocks noGrp="1"/>
          </p:cNvSpPr>
          <p:nvPr>
            <p:ph type="body" sz="quarter" idx="15" hasCustomPrompt="1"/>
          </p:nvPr>
        </p:nvSpPr>
        <p:spPr>
          <a:xfrm>
            <a:off x="6259892" y="548720"/>
            <a:ext cx="2070100" cy="408109"/>
          </a:xfrm>
        </p:spPr>
        <p:txBody>
          <a:bodyPr lIns="0" tIns="0" rIns="0" bIns="0">
            <a:noAutofit/>
          </a:bodyPr>
          <a:lstStyle>
            <a:lvl1pPr marL="0" indent="0">
              <a:lnSpc>
                <a:spcPct val="100000"/>
              </a:lnSpc>
              <a:spcBef>
                <a:spcPts val="0"/>
              </a:spcBef>
              <a:buNone/>
              <a:defRPr sz="1000" b="0" i="0">
                <a:solidFill>
                  <a:srgbClr val="0E2D69"/>
                </a:solidFill>
                <a:latin typeface="HSE Sans" panose="02000000000000000000" pitchFamily="2" charset="0"/>
              </a:defRPr>
            </a:lvl1pPr>
            <a:lvl2pPr marL="457200" indent="0">
              <a:buNone/>
              <a:defRPr sz="1000" b="0" i="0">
                <a:solidFill>
                  <a:srgbClr val="0E2D69"/>
                </a:solidFill>
                <a:latin typeface="HSE Sans" panose="02000000000000000000" pitchFamily="2" charset="0"/>
              </a:defRPr>
            </a:lvl2pPr>
            <a:lvl3pPr marL="914400" indent="0">
              <a:buNone/>
              <a:defRPr sz="1000" b="0" i="0">
                <a:solidFill>
                  <a:srgbClr val="0E2D69"/>
                </a:solidFill>
                <a:latin typeface="HSE Sans" panose="02000000000000000000" pitchFamily="2" charset="0"/>
              </a:defRPr>
            </a:lvl3pPr>
            <a:lvl4pPr marL="1371600" indent="0">
              <a:buNone/>
              <a:defRPr sz="1000" b="0" i="0">
                <a:solidFill>
                  <a:srgbClr val="0E2D69"/>
                </a:solidFill>
                <a:latin typeface="HSE Sans" panose="02000000000000000000" pitchFamily="2" charset="0"/>
              </a:defRPr>
            </a:lvl4pPr>
            <a:lvl5pPr marL="1828800" indent="0">
              <a:buNone/>
              <a:defRPr sz="1000" b="0" i="0">
                <a:solidFill>
                  <a:srgbClr val="0E2D69"/>
                </a:solidFill>
                <a:latin typeface="HSE Sans" panose="02000000000000000000" pitchFamily="2" charset="0"/>
              </a:defRPr>
            </a:lvl5pPr>
          </a:lstStyle>
          <a:p>
            <a:r>
              <a:rPr lang="ru-RU" sz="1000" dirty="0">
                <a:latin typeface="HSE Sans" panose="02000000000000000000" pitchFamily="2" charset="0"/>
              </a:rPr>
              <a:t>Название раздела может быть набрано в две или три строки</a:t>
            </a:r>
            <a:r>
              <a:rPr lang="en-GB" sz="1000" dirty="0">
                <a:latin typeface="HSE Sans" panose="02000000000000000000" pitchFamily="2" charset="0"/>
              </a:rPr>
              <a:t> (10pt)</a:t>
            </a:r>
            <a:endParaRPr lang="ru-RU" sz="1000" dirty="0">
              <a:latin typeface="HSE Sans" panose="02000000000000000000" pitchFamily="2" charset="0"/>
            </a:endParaRPr>
          </a:p>
        </p:txBody>
      </p:sp>
      <p:sp>
        <p:nvSpPr>
          <p:cNvPr id="20" name="Текст 35">
            <a:extLst>
              <a:ext uri="{FF2B5EF4-FFF2-40B4-BE49-F238E27FC236}">
                <a16:creationId xmlns:a16="http://schemas.microsoft.com/office/drawing/2014/main" id="{5812BF3C-1D24-3640-84D2-BFFCA525AE5F}"/>
              </a:ext>
            </a:extLst>
          </p:cNvPr>
          <p:cNvSpPr>
            <a:spLocks noGrp="1"/>
          </p:cNvSpPr>
          <p:nvPr>
            <p:ph type="body" sz="quarter" idx="16" hasCustomPrompt="1"/>
          </p:nvPr>
        </p:nvSpPr>
        <p:spPr>
          <a:xfrm>
            <a:off x="585897" y="5183249"/>
            <a:ext cx="3934345" cy="553998"/>
          </a:xfrm>
        </p:spPr>
        <p:txBody>
          <a:bodyPr lIns="0" tIns="0" rIns="0">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000" b="0" i="0">
                <a:solidFill>
                  <a:srgbClr val="0E2D69"/>
                </a:solidFill>
                <a:latin typeface="HSE Sans" panose="02000000000000000000" pitchFamily="2" charset="0"/>
              </a:defRPr>
            </a:lvl1pPr>
            <a:lvl2pPr marL="4572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2pPr>
            <a:lvl3pPr marL="9144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3pPr>
            <a:lvl4pPr marL="13716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4pPr>
            <a:lvl5pPr marL="18288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5pPr>
          </a:lstStyle>
          <a:p>
            <a:r>
              <a:rPr lang="ru-RU" sz="1000" dirty="0">
                <a:latin typeface="HSE Sans" panose="02000000000000000000" pitchFamily="2" charset="0"/>
              </a:rPr>
              <a:t>Примечания, или любая другая пояснительная или дополнительная информация набираются шрифтом размером 10 </a:t>
            </a:r>
            <a:r>
              <a:rPr lang="en-GB" sz="1000" dirty="0" err="1">
                <a:latin typeface="HSE Sans" panose="02000000000000000000" pitchFamily="2" charset="0"/>
              </a:rPr>
              <a:t>pt</a:t>
            </a:r>
            <a:endParaRPr lang="ru-RU" sz="1000" dirty="0">
              <a:latin typeface="HSE Sans" panose="02000000000000000000" pitchFamily="2" charset="0"/>
            </a:endParaRPr>
          </a:p>
        </p:txBody>
      </p:sp>
      <p:sp>
        <p:nvSpPr>
          <p:cNvPr id="21" name="Диаграмма 7">
            <a:extLst>
              <a:ext uri="{FF2B5EF4-FFF2-40B4-BE49-F238E27FC236}">
                <a16:creationId xmlns:a16="http://schemas.microsoft.com/office/drawing/2014/main" id="{BCBBDD44-9DC9-F74E-979F-120A7BBD4EE1}"/>
              </a:ext>
            </a:extLst>
          </p:cNvPr>
          <p:cNvSpPr>
            <a:spLocks noGrp="1"/>
          </p:cNvSpPr>
          <p:nvPr>
            <p:ph type="chart" sz="quarter" idx="10"/>
          </p:nvPr>
        </p:nvSpPr>
        <p:spPr>
          <a:xfrm>
            <a:off x="5272097" y="1447790"/>
            <a:ext cx="6371768" cy="4289457"/>
          </a:xfrm>
        </p:spPr>
        <p:txBody>
          <a:bodyPr/>
          <a:lstStyle/>
          <a:p>
            <a:endParaRPr lang="ru-RU"/>
          </a:p>
        </p:txBody>
      </p:sp>
      <p:sp>
        <p:nvSpPr>
          <p:cNvPr id="23" name="Текст 22">
            <a:extLst>
              <a:ext uri="{FF2B5EF4-FFF2-40B4-BE49-F238E27FC236}">
                <a16:creationId xmlns:a16="http://schemas.microsoft.com/office/drawing/2014/main" id="{7C68DF7B-E804-E44B-83DF-5DC36AF76F43}"/>
              </a:ext>
            </a:extLst>
          </p:cNvPr>
          <p:cNvSpPr>
            <a:spLocks noGrp="1"/>
          </p:cNvSpPr>
          <p:nvPr>
            <p:ph type="body" sz="quarter" idx="17" hasCustomPrompt="1"/>
          </p:nvPr>
        </p:nvSpPr>
        <p:spPr>
          <a:xfrm>
            <a:off x="585788" y="1447064"/>
            <a:ext cx="4322762" cy="703205"/>
          </a:xfrm>
        </p:spPr>
        <p:txBody>
          <a:bodyPr>
            <a:noAutofit/>
          </a:bodyPr>
          <a:lstStyle>
            <a:lvl1pPr marL="0" indent="0">
              <a:buNone/>
              <a:defRPr sz="1600" b="0" i="0">
                <a:solidFill>
                  <a:srgbClr val="0E2D69"/>
                </a:solidFill>
                <a:latin typeface="HSE Sans" panose="02000000000000000000" pitchFamily="2" charset="0"/>
              </a:defRPr>
            </a:lvl1pPr>
            <a:lvl2pPr>
              <a:defRPr sz="1600" b="0" i="0">
                <a:solidFill>
                  <a:srgbClr val="0E2D69"/>
                </a:solidFill>
                <a:latin typeface="HSE Sans" panose="02000000000000000000" pitchFamily="2" charset="0"/>
              </a:defRPr>
            </a:lvl2pPr>
            <a:lvl3pPr>
              <a:defRPr sz="1600" b="0" i="0">
                <a:solidFill>
                  <a:srgbClr val="0E2D69"/>
                </a:solidFill>
                <a:latin typeface="HSE Sans" panose="02000000000000000000" pitchFamily="2" charset="0"/>
              </a:defRPr>
            </a:lvl3pPr>
            <a:lvl4pPr>
              <a:defRPr sz="1600" b="0" i="0">
                <a:solidFill>
                  <a:srgbClr val="0E2D69"/>
                </a:solidFill>
                <a:latin typeface="HSE Sans" panose="02000000000000000000" pitchFamily="2" charset="0"/>
              </a:defRPr>
            </a:lvl4pPr>
            <a:lvl5pPr>
              <a:defRPr sz="1600" b="0" i="0">
                <a:solidFill>
                  <a:srgbClr val="0E2D69"/>
                </a:solidFill>
                <a:latin typeface="HSE Sans" panose="02000000000000000000" pitchFamily="2" charset="0"/>
              </a:defRPr>
            </a:lvl5pPr>
          </a:lstStyle>
          <a:p>
            <a:r>
              <a:rPr lang="ru-RU" sz="1600" dirty="0">
                <a:solidFill>
                  <a:srgbClr val="102D69"/>
                </a:solidFill>
                <a:latin typeface="HSE Sans" panose="02000000000000000000" pitchFamily="2" charset="0"/>
              </a:rPr>
              <a:t>Название графика. Обратите внимание, что название графика набирается меньшим кеглем, чем заголовок</a:t>
            </a:r>
            <a:r>
              <a:rPr lang="en-GB" sz="1600" dirty="0">
                <a:solidFill>
                  <a:srgbClr val="102D69"/>
                </a:solidFill>
                <a:latin typeface="HSE Sans" panose="02000000000000000000" pitchFamily="2" charset="0"/>
              </a:rPr>
              <a:t> (16pt)</a:t>
            </a:r>
            <a:endParaRPr lang="ru-RU" sz="1600" dirty="0">
              <a:solidFill>
                <a:srgbClr val="102D69"/>
              </a:solidFill>
              <a:latin typeface="HSE Sans" panose="02000000000000000000" pitchFamily="2" charset="0"/>
            </a:endParaRPr>
          </a:p>
        </p:txBody>
      </p:sp>
      <p:sp>
        <p:nvSpPr>
          <p:cNvPr id="28" name="Текст 35">
            <a:extLst>
              <a:ext uri="{FF2B5EF4-FFF2-40B4-BE49-F238E27FC236}">
                <a16:creationId xmlns:a16="http://schemas.microsoft.com/office/drawing/2014/main" id="{89E931D8-2901-A54D-86EA-096E47B81880}"/>
              </a:ext>
            </a:extLst>
          </p:cNvPr>
          <p:cNvSpPr>
            <a:spLocks noGrp="1"/>
          </p:cNvSpPr>
          <p:nvPr>
            <p:ph type="body" sz="quarter" idx="12" hasCustomPrompt="1"/>
          </p:nvPr>
        </p:nvSpPr>
        <p:spPr>
          <a:xfrm>
            <a:off x="585898" y="2379663"/>
            <a:ext cx="4322531" cy="2399371"/>
          </a:xfrm>
        </p:spPr>
        <p:txBody>
          <a:bodyPr lIns="0" tIns="0" rIns="0">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300" b="0" i="0">
                <a:solidFill>
                  <a:srgbClr val="0E2D69"/>
                </a:solidFill>
                <a:latin typeface="HSE Sans" panose="02000000000000000000" pitchFamily="2" charset="0"/>
              </a:defRPr>
            </a:lvl1pPr>
            <a:lvl2pPr marL="4572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2pPr>
            <a:lvl3pPr marL="9144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3pPr>
            <a:lvl4pPr marL="13716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4pPr>
            <a:lvl5pPr marL="18288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5pPr>
          </a:lstStyle>
          <a:p>
            <a:r>
              <a:rPr lang="en-GB" sz="1300" dirty="0">
                <a:latin typeface="HSE Sans" panose="02000000000000000000" pitchFamily="2" charset="0"/>
              </a:rPr>
              <a:t>Lorem ipsum </a:t>
            </a:r>
            <a:r>
              <a:rPr lang="en-GB" sz="1300" dirty="0" err="1">
                <a:latin typeface="HSE Sans" panose="02000000000000000000" pitchFamily="2" charset="0"/>
              </a:rPr>
              <a:t>dolor</a:t>
            </a:r>
            <a:r>
              <a:rPr lang="en-GB" sz="1300" dirty="0">
                <a:latin typeface="HSE Sans" panose="02000000000000000000" pitchFamily="2" charset="0"/>
              </a:rPr>
              <a:t> sit </a:t>
            </a:r>
            <a:r>
              <a:rPr lang="en-GB" sz="1300" dirty="0" err="1">
                <a:latin typeface="HSE Sans" panose="02000000000000000000" pitchFamily="2" charset="0"/>
              </a:rPr>
              <a:t>amet</a:t>
            </a:r>
            <a:r>
              <a:rPr lang="en-GB" sz="1300" dirty="0">
                <a:latin typeface="HSE Sans" panose="02000000000000000000" pitchFamily="2" charset="0"/>
              </a:rPr>
              <a:t>, </a:t>
            </a:r>
            <a:r>
              <a:rPr lang="en-GB" sz="1300" dirty="0" err="1">
                <a:latin typeface="HSE Sans" panose="02000000000000000000" pitchFamily="2" charset="0"/>
              </a:rPr>
              <a:t>consectetur</a:t>
            </a:r>
            <a:r>
              <a:rPr lang="en-GB" sz="1300" dirty="0">
                <a:latin typeface="HSE Sans" panose="02000000000000000000" pitchFamily="2" charset="0"/>
              </a:rPr>
              <a:t> </a:t>
            </a:r>
            <a:r>
              <a:rPr lang="en-GB" sz="1300" dirty="0" err="1">
                <a:latin typeface="HSE Sans" panose="02000000000000000000" pitchFamily="2" charset="0"/>
              </a:rPr>
              <a:t>adipiscing</a:t>
            </a:r>
            <a:r>
              <a:rPr lang="en-GB" sz="1300" dirty="0">
                <a:latin typeface="HSE Sans" panose="02000000000000000000" pitchFamily="2" charset="0"/>
              </a:rPr>
              <a:t> </a:t>
            </a:r>
            <a:r>
              <a:rPr lang="en-GB" sz="1300" dirty="0" err="1">
                <a:latin typeface="HSE Sans" panose="02000000000000000000" pitchFamily="2" charset="0"/>
              </a:rPr>
              <a:t>elit</a:t>
            </a:r>
            <a:r>
              <a:rPr lang="en-GB" sz="1300" dirty="0">
                <a:latin typeface="HSE Sans" panose="02000000000000000000" pitchFamily="2" charset="0"/>
              </a:rPr>
              <a:t>, </a:t>
            </a:r>
            <a:r>
              <a:rPr lang="en-GB" sz="1300" dirty="0" err="1">
                <a:latin typeface="HSE Sans" panose="02000000000000000000" pitchFamily="2" charset="0"/>
              </a:rPr>
              <a:t>sed</a:t>
            </a:r>
            <a:r>
              <a:rPr lang="en-GB" sz="1300" dirty="0">
                <a:latin typeface="HSE Sans" panose="02000000000000000000" pitchFamily="2" charset="0"/>
              </a:rPr>
              <a:t> do </a:t>
            </a:r>
            <a:r>
              <a:rPr lang="en-GB" sz="1300" dirty="0" err="1">
                <a:latin typeface="HSE Sans" panose="02000000000000000000" pitchFamily="2" charset="0"/>
              </a:rPr>
              <a:t>eiusmod</a:t>
            </a:r>
            <a:r>
              <a:rPr lang="en-GB" sz="1300" dirty="0">
                <a:latin typeface="HSE Sans" panose="02000000000000000000" pitchFamily="2" charset="0"/>
              </a:rPr>
              <a:t> </a:t>
            </a:r>
            <a:r>
              <a:rPr lang="en-GB" sz="1300" dirty="0" err="1">
                <a:latin typeface="HSE Sans" panose="02000000000000000000" pitchFamily="2" charset="0"/>
              </a:rPr>
              <a:t>tempor</a:t>
            </a:r>
            <a:r>
              <a:rPr lang="en-GB" sz="1300" dirty="0">
                <a:latin typeface="HSE Sans" panose="02000000000000000000" pitchFamily="2" charset="0"/>
              </a:rPr>
              <a:t> </a:t>
            </a:r>
            <a:r>
              <a:rPr lang="en-GB" sz="1300" dirty="0" err="1">
                <a:latin typeface="HSE Sans" panose="02000000000000000000" pitchFamily="2" charset="0"/>
              </a:rPr>
              <a:t>incididunt</a:t>
            </a:r>
            <a:r>
              <a:rPr lang="en-GB" sz="1300" dirty="0">
                <a:latin typeface="HSE Sans" panose="02000000000000000000" pitchFamily="2" charset="0"/>
              </a:rPr>
              <a:t> </a:t>
            </a:r>
            <a:r>
              <a:rPr lang="en-GB" sz="1300" dirty="0" err="1">
                <a:latin typeface="HSE Sans" panose="02000000000000000000" pitchFamily="2" charset="0"/>
              </a:rPr>
              <a:t>ut</a:t>
            </a:r>
            <a:r>
              <a:rPr lang="en-GB" sz="1300" dirty="0">
                <a:latin typeface="HSE Sans" panose="02000000000000000000" pitchFamily="2" charset="0"/>
              </a:rPr>
              <a:t> </a:t>
            </a:r>
            <a:r>
              <a:rPr lang="en-GB" sz="1300" dirty="0" err="1">
                <a:latin typeface="HSE Sans" panose="02000000000000000000" pitchFamily="2" charset="0"/>
              </a:rPr>
              <a:t>labore</a:t>
            </a:r>
            <a:r>
              <a:rPr lang="en-GB" sz="1300" dirty="0">
                <a:latin typeface="HSE Sans" panose="02000000000000000000" pitchFamily="2" charset="0"/>
              </a:rPr>
              <a:t> et dolore magna </a:t>
            </a:r>
            <a:r>
              <a:rPr lang="en-GB" sz="1300" dirty="0" err="1">
                <a:latin typeface="HSE Sans" panose="02000000000000000000" pitchFamily="2" charset="0"/>
              </a:rPr>
              <a:t>aliqua</a:t>
            </a:r>
            <a:r>
              <a:rPr lang="en-GB" sz="1300" dirty="0">
                <a:latin typeface="HSE Sans" panose="02000000000000000000" pitchFamily="2" charset="0"/>
              </a:rPr>
              <a:t>. Ut </a:t>
            </a:r>
            <a:r>
              <a:rPr lang="en-GB" sz="1300" dirty="0" err="1">
                <a:latin typeface="HSE Sans" panose="02000000000000000000" pitchFamily="2" charset="0"/>
              </a:rPr>
              <a:t>enim</a:t>
            </a:r>
            <a:r>
              <a:rPr lang="en-GB" sz="1300" dirty="0">
                <a:latin typeface="HSE Sans" panose="02000000000000000000" pitchFamily="2" charset="0"/>
              </a:rPr>
              <a:t> ad minim </a:t>
            </a:r>
            <a:r>
              <a:rPr lang="en-GB" sz="1300" dirty="0" err="1">
                <a:latin typeface="HSE Sans" panose="02000000000000000000" pitchFamily="2" charset="0"/>
              </a:rPr>
              <a:t>veniam</a:t>
            </a:r>
            <a:r>
              <a:rPr lang="en-GB" sz="1300" dirty="0">
                <a:latin typeface="HSE Sans" panose="02000000000000000000" pitchFamily="2" charset="0"/>
              </a:rPr>
              <a:t>, </a:t>
            </a:r>
            <a:r>
              <a:rPr lang="en-GB" sz="1300" dirty="0" err="1">
                <a:latin typeface="HSE Sans" panose="02000000000000000000" pitchFamily="2" charset="0"/>
              </a:rPr>
              <a:t>quis</a:t>
            </a:r>
            <a:r>
              <a:rPr lang="en-GB" sz="1300" dirty="0">
                <a:latin typeface="HSE Sans" panose="02000000000000000000" pitchFamily="2" charset="0"/>
              </a:rPr>
              <a:t> </a:t>
            </a:r>
            <a:r>
              <a:rPr lang="en-GB" sz="1300" dirty="0" err="1">
                <a:latin typeface="HSE Sans" panose="02000000000000000000" pitchFamily="2" charset="0"/>
              </a:rPr>
              <a:t>nostrud</a:t>
            </a:r>
            <a:r>
              <a:rPr lang="en-GB" sz="1300" dirty="0">
                <a:latin typeface="HSE Sans" panose="02000000000000000000" pitchFamily="2" charset="0"/>
              </a:rPr>
              <a:t> exercitation </a:t>
            </a:r>
            <a:r>
              <a:rPr lang="en-GB" sz="1300" dirty="0" err="1">
                <a:latin typeface="HSE Sans" panose="02000000000000000000" pitchFamily="2" charset="0"/>
              </a:rPr>
              <a:t>ullamco</a:t>
            </a:r>
            <a:r>
              <a:rPr lang="en-GB" sz="1300" dirty="0">
                <a:latin typeface="HSE Sans" panose="02000000000000000000" pitchFamily="2" charset="0"/>
              </a:rPr>
              <a:t> </a:t>
            </a:r>
            <a:r>
              <a:rPr lang="en-GB" sz="1300" dirty="0" err="1">
                <a:latin typeface="HSE Sans" panose="02000000000000000000" pitchFamily="2" charset="0"/>
              </a:rPr>
              <a:t>laboris</a:t>
            </a:r>
            <a:r>
              <a:rPr lang="en-GB" sz="1300" dirty="0">
                <a:latin typeface="HSE Sans" panose="02000000000000000000" pitchFamily="2" charset="0"/>
              </a:rPr>
              <a:t> nisi </a:t>
            </a:r>
            <a:r>
              <a:rPr lang="en-GB" sz="1300" dirty="0" err="1">
                <a:latin typeface="HSE Sans" panose="02000000000000000000" pitchFamily="2" charset="0"/>
              </a:rPr>
              <a:t>ut</a:t>
            </a:r>
            <a:r>
              <a:rPr lang="en-GB" sz="1300" dirty="0">
                <a:latin typeface="HSE Sans" panose="02000000000000000000" pitchFamily="2" charset="0"/>
              </a:rPr>
              <a:t> </a:t>
            </a:r>
            <a:r>
              <a:rPr lang="en-GB" sz="1300" dirty="0" err="1">
                <a:latin typeface="HSE Sans" panose="02000000000000000000" pitchFamily="2" charset="0"/>
              </a:rPr>
              <a:t>aliquip</a:t>
            </a:r>
            <a:r>
              <a:rPr lang="en-GB" sz="1300" dirty="0">
                <a:latin typeface="HSE Sans" panose="02000000000000000000" pitchFamily="2" charset="0"/>
              </a:rPr>
              <a:t> ex </a:t>
            </a:r>
            <a:r>
              <a:rPr lang="en-GB" sz="1300" dirty="0" err="1">
                <a:latin typeface="HSE Sans" panose="02000000000000000000" pitchFamily="2" charset="0"/>
              </a:rPr>
              <a:t>ea</a:t>
            </a:r>
            <a:r>
              <a:rPr lang="en-GB" sz="1300" dirty="0">
                <a:latin typeface="HSE Sans" panose="02000000000000000000" pitchFamily="2" charset="0"/>
              </a:rPr>
              <a:t> </a:t>
            </a:r>
            <a:r>
              <a:rPr lang="en-GB" sz="1300" dirty="0" err="1">
                <a:latin typeface="HSE Sans" panose="02000000000000000000" pitchFamily="2" charset="0"/>
              </a:rPr>
              <a:t>commodo</a:t>
            </a:r>
            <a:r>
              <a:rPr lang="en-GB" sz="1300" dirty="0">
                <a:latin typeface="HSE Sans" panose="02000000000000000000" pitchFamily="2" charset="0"/>
              </a:rPr>
              <a:t> </a:t>
            </a:r>
            <a:r>
              <a:rPr lang="en-GB" sz="1300" dirty="0" err="1">
                <a:latin typeface="HSE Sans" panose="02000000000000000000" pitchFamily="2" charset="0"/>
              </a:rPr>
              <a:t>consequat</a:t>
            </a:r>
            <a:r>
              <a:rPr lang="en-GB" sz="1300" dirty="0">
                <a:latin typeface="HSE Sans" panose="02000000000000000000" pitchFamily="2" charset="0"/>
              </a:rPr>
              <a:t>. Duis </a:t>
            </a:r>
            <a:r>
              <a:rPr lang="en-GB" sz="1300" dirty="0" err="1">
                <a:latin typeface="HSE Sans" panose="02000000000000000000" pitchFamily="2" charset="0"/>
              </a:rPr>
              <a:t>aute</a:t>
            </a:r>
            <a:r>
              <a:rPr lang="en-GB" sz="1300" dirty="0">
                <a:latin typeface="HSE Sans" panose="02000000000000000000" pitchFamily="2" charset="0"/>
              </a:rPr>
              <a:t> </a:t>
            </a:r>
            <a:r>
              <a:rPr lang="en-GB" sz="1300" dirty="0" err="1">
                <a:latin typeface="HSE Sans" panose="02000000000000000000" pitchFamily="2" charset="0"/>
              </a:rPr>
              <a:t>irure</a:t>
            </a:r>
            <a:r>
              <a:rPr lang="en-GB" sz="1300" dirty="0">
                <a:latin typeface="HSE Sans" panose="02000000000000000000" pitchFamily="2" charset="0"/>
              </a:rPr>
              <a:t> </a:t>
            </a:r>
            <a:r>
              <a:rPr lang="en-GB" sz="1300" dirty="0" err="1">
                <a:latin typeface="HSE Sans" panose="02000000000000000000" pitchFamily="2" charset="0"/>
              </a:rPr>
              <a:t>dolor</a:t>
            </a:r>
            <a:r>
              <a:rPr lang="en-GB" sz="1300" dirty="0">
                <a:latin typeface="HSE Sans" panose="02000000000000000000" pitchFamily="2" charset="0"/>
              </a:rPr>
              <a:t> in </a:t>
            </a:r>
            <a:r>
              <a:rPr lang="en-GB" sz="1300" dirty="0" err="1">
                <a:latin typeface="HSE Sans" panose="02000000000000000000" pitchFamily="2" charset="0"/>
              </a:rPr>
              <a:t>reprehenderit</a:t>
            </a:r>
            <a:r>
              <a:rPr lang="en-GB" sz="1300" dirty="0">
                <a:latin typeface="HSE Sans" panose="02000000000000000000" pitchFamily="2" charset="0"/>
              </a:rPr>
              <a:t> in </a:t>
            </a:r>
            <a:r>
              <a:rPr lang="en-GB" sz="1300" dirty="0" err="1">
                <a:latin typeface="HSE Sans" panose="02000000000000000000" pitchFamily="2" charset="0"/>
              </a:rPr>
              <a:t>voluptate</a:t>
            </a:r>
            <a:r>
              <a:rPr lang="en-GB" sz="1300" dirty="0">
                <a:latin typeface="HSE Sans" panose="02000000000000000000" pitchFamily="2" charset="0"/>
              </a:rPr>
              <a:t> </a:t>
            </a:r>
            <a:r>
              <a:rPr lang="en-GB" sz="1300" dirty="0" err="1">
                <a:latin typeface="HSE Sans" panose="02000000000000000000" pitchFamily="2" charset="0"/>
              </a:rPr>
              <a:t>velit</a:t>
            </a:r>
            <a:r>
              <a:rPr lang="en-GB" sz="1300" dirty="0">
                <a:latin typeface="HSE Sans" panose="02000000000000000000" pitchFamily="2" charset="0"/>
              </a:rPr>
              <a:t> </a:t>
            </a:r>
            <a:r>
              <a:rPr lang="en-GB" sz="1300" dirty="0" err="1">
                <a:latin typeface="HSE Sans" panose="02000000000000000000" pitchFamily="2" charset="0"/>
              </a:rPr>
              <a:t>esse</a:t>
            </a:r>
            <a:r>
              <a:rPr lang="en-GB" sz="1300" dirty="0">
                <a:latin typeface="HSE Sans" panose="02000000000000000000" pitchFamily="2" charset="0"/>
              </a:rPr>
              <a:t> </a:t>
            </a:r>
            <a:r>
              <a:rPr lang="en-GB" sz="1300" dirty="0" err="1">
                <a:latin typeface="HSE Sans" panose="02000000000000000000" pitchFamily="2" charset="0"/>
              </a:rPr>
              <a:t>cillum</a:t>
            </a:r>
            <a:r>
              <a:rPr lang="en-GB" sz="1300" dirty="0">
                <a:latin typeface="HSE Sans" panose="02000000000000000000" pitchFamily="2" charset="0"/>
              </a:rPr>
              <a:t> dolore </a:t>
            </a:r>
            <a:r>
              <a:rPr lang="en-GB" sz="1300" dirty="0" err="1">
                <a:latin typeface="HSE Sans" panose="02000000000000000000" pitchFamily="2" charset="0"/>
              </a:rPr>
              <a:t>eu</a:t>
            </a:r>
            <a:r>
              <a:rPr lang="en-GB" sz="1300" dirty="0">
                <a:latin typeface="HSE Sans" panose="02000000000000000000" pitchFamily="2" charset="0"/>
              </a:rPr>
              <a:t> </a:t>
            </a:r>
            <a:r>
              <a:rPr lang="en-GB" sz="1300" dirty="0" err="1">
                <a:latin typeface="HSE Sans" panose="02000000000000000000" pitchFamily="2" charset="0"/>
              </a:rPr>
              <a:t>fugiat</a:t>
            </a:r>
            <a:r>
              <a:rPr lang="en-GB" sz="1300" dirty="0">
                <a:latin typeface="HSE Sans" panose="02000000000000000000" pitchFamily="2" charset="0"/>
              </a:rPr>
              <a:t> </a:t>
            </a:r>
            <a:r>
              <a:rPr lang="en-GB" sz="1300" dirty="0" err="1">
                <a:latin typeface="HSE Sans" panose="02000000000000000000" pitchFamily="2" charset="0"/>
              </a:rPr>
              <a:t>nulla</a:t>
            </a:r>
            <a:r>
              <a:rPr lang="en-GB" sz="1300" dirty="0">
                <a:latin typeface="HSE Sans" panose="02000000000000000000" pitchFamily="2" charset="0"/>
              </a:rPr>
              <a:t> </a:t>
            </a:r>
            <a:r>
              <a:rPr lang="en-GB" sz="1300" dirty="0" err="1">
                <a:latin typeface="HSE Sans" panose="02000000000000000000" pitchFamily="2" charset="0"/>
              </a:rPr>
              <a:t>pariatur</a:t>
            </a:r>
            <a:r>
              <a:rPr lang="en-GB" sz="1300" dirty="0">
                <a:latin typeface="HSE Sans" panose="02000000000000000000" pitchFamily="2" charset="0"/>
              </a:rPr>
              <a:t>. </a:t>
            </a:r>
            <a:r>
              <a:rPr lang="en-GB" sz="1300" dirty="0" err="1">
                <a:latin typeface="HSE Sans" panose="02000000000000000000" pitchFamily="2" charset="0"/>
              </a:rPr>
              <a:t>Excepteur</a:t>
            </a:r>
            <a:r>
              <a:rPr lang="en-GB" sz="1300" dirty="0">
                <a:latin typeface="HSE Sans" panose="02000000000000000000" pitchFamily="2" charset="0"/>
              </a:rPr>
              <a:t> </a:t>
            </a:r>
            <a:r>
              <a:rPr lang="en-GB" sz="1300" dirty="0" err="1">
                <a:latin typeface="HSE Sans" panose="02000000000000000000" pitchFamily="2" charset="0"/>
              </a:rPr>
              <a:t>sint</a:t>
            </a:r>
            <a:r>
              <a:rPr lang="en-GB" sz="1300" dirty="0">
                <a:latin typeface="HSE Sans" panose="02000000000000000000" pitchFamily="2" charset="0"/>
              </a:rPr>
              <a:t> </a:t>
            </a:r>
            <a:r>
              <a:rPr lang="en-GB" sz="1300" dirty="0" err="1">
                <a:latin typeface="HSE Sans" panose="02000000000000000000" pitchFamily="2" charset="0"/>
              </a:rPr>
              <a:t>occaecat</a:t>
            </a:r>
            <a:r>
              <a:rPr lang="en-GB" sz="1300" dirty="0">
                <a:latin typeface="HSE Sans" panose="02000000000000000000" pitchFamily="2" charset="0"/>
              </a:rPr>
              <a:t> </a:t>
            </a:r>
            <a:r>
              <a:rPr lang="en-GB" sz="1300" dirty="0" err="1">
                <a:latin typeface="HSE Sans" panose="02000000000000000000" pitchFamily="2" charset="0"/>
              </a:rPr>
              <a:t>cupidatat</a:t>
            </a:r>
            <a:r>
              <a:rPr lang="en-GB" sz="1300" dirty="0">
                <a:latin typeface="HSE Sans" panose="02000000000000000000" pitchFamily="2" charset="0"/>
              </a:rPr>
              <a:t> non </a:t>
            </a:r>
            <a:r>
              <a:rPr lang="en-GB" sz="1300" dirty="0" err="1">
                <a:latin typeface="HSE Sans" panose="02000000000000000000" pitchFamily="2" charset="0"/>
              </a:rPr>
              <a:t>proident</a:t>
            </a:r>
            <a:r>
              <a:rPr lang="en-GB" sz="1300" dirty="0">
                <a:latin typeface="HSE Sans" panose="02000000000000000000" pitchFamily="2" charset="0"/>
              </a:rPr>
              <a:t>, sunt in culpa qui </a:t>
            </a:r>
            <a:r>
              <a:rPr lang="en-GB" sz="1300" dirty="0" err="1">
                <a:latin typeface="HSE Sans" panose="02000000000000000000" pitchFamily="2" charset="0"/>
              </a:rPr>
              <a:t>officia</a:t>
            </a:r>
            <a:r>
              <a:rPr lang="en-GB" sz="1300" dirty="0">
                <a:latin typeface="HSE Sans" panose="02000000000000000000" pitchFamily="2" charset="0"/>
              </a:rPr>
              <a:t> </a:t>
            </a:r>
            <a:r>
              <a:rPr lang="en-GB" sz="1300" dirty="0" err="1">
                <a:latin typeface="HSE Sans" panose="02000000000000000000" pitchFamily="2" charset="0"/>
              </a:rPr>
              <a:t>deserunt</a:t>
            </a:r>
            <a:r>
              <a:rPr lang="en-GB" sz="1300" dirty="0">
                <a:latin typeface="HSE Sans" panose="02000000000000000000" pitchFamily="2" charset="0"/>
              </a:rPr>
              <a:t> </a:t>
            </a:r>
            <a:r>
              <a:rPr lang="en-GB" sz="1300" dirty="0" err="1">
                <a:latin typeface="HSE Sans" panose="02000000000000000000" pitchFamily="2" charset="0"/>
              </a:rPr>
              <a:t>mollit</a:t>
            </a:r>
            <a:r>
              <a:rPr lang="en-GB" sz="1300" dirty="0">
                <a:latin typeface="HSE Sans" panose="02000000000000000000" pitchFamily="2" charset="0"/>
              </a:rPr>
              <a:t> </a:t>
            </a:r>
            <a:r>
              <a:rPr lang="en-GB" sz="1300" dirty="0" err="1">
                <a:latin typeface="HSE Sans" panose="02000000000000000000" pitchFamily="2" charset="0"/>
              </a:rPr>
              <a:t>anim</a:t>
            </a:r>
            <a:r>
              <a:rPr lang="en-GB" sz="1300" dirty="0">
                <a:latin typeface="HSE Sans" panose="02000000000000000000" pitchFamily="2" charset="0"/>
              </a:rPr>
              <a:t> id </a:t>
            </a:r>
            <a:r>
              <a:rPr lang="en-GB" sz="1300" dirty="0" err="1">
                <a:latin typeface="HSE Sans" panose="02000000000000000000" pitchFamily="2" charset="0"/>
              </a:rPr>
              <a:t>est</a:t>
            </a:r>
            <a:r>
              <a:rPr lang="en-GB" sz="1300" dirty="0">
                <a:latin typeface="HSE Sans" panose="02000000000000000000" pitchFamily="2" charset="0"/>
              </a:rPr>
              <a:t> </a:t>
            </a:r>
            <a:r>
              <a:rPr lang="en-GB" sz="1300" dirty="0" err="1">
                <a:latin typeface="HSE Sans" panose="02000000000000000000" pitchFamily="2" charset="0"/>
              </a:rPr>
              <a:t>laborum</a:t>
            </a:r>
            <a:r>
              <a:rPr lang="en-GB" sz="1300" dirty="0">
                <a:latin typeface="HSE Sans" panose="02000000000000000000" pitchFamily="2" charset="0"/>
              </a:rPr>
              <a:t>.</a:t>
            </a:r>
            <a:endParaRPr lang="ru-RU" sz="1300" dirty="0">
              <a:latin typeface="HSE Sans" panose="02000000000000000000" pitchFamily="2" charset="0"/>
            </a:endParaRPr>
          </a:p>
        </p:txBody>
      </p:sp>
    </p:spTree>
    <p:extLst>
      <p:ext uri="{BB962C8B-B14F-4D97-AF65-F5344CB8AC3E}">
        <p14:creationId xmlns:p14="http://schemas.microsoft.com/office/powerpoint/2010/main" val="7648898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Цифры">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6" name="Picture 4" descr="Icon&#10;&#10;Description automatically generated">
            <a:extLst>
              <a:ext uri="{FF2B5EF4-FFF2-40B4-BE49-F238E27FC236}">
                <a16:creationId xmlns:a16="http://schemas.microsoft.com/office/drawing/2014/main" id="{E9A64721-E55E-8749-B29E-51DD8955936F}"/>
              </a:ext>
            </a:extLst>
          </p:cNvPr>
          <p:cNvPicPr>
            <a:picLocks noChangeAspect="1"/>
          </p:cNvPicPr>
          <p:nvPr userDrawn="1"/>
        </p:nvPicPr>
        <p:blipFill>
          <a:blip r:embed="rId3"/>
          <a:stretch>
            <a:fillRect/>
          </a:stretch>
        </p:blipFill>
        <p:spPr>
          <a:xfrm>
            <a:off x="517199" y="464363"/>
            <a:ext cx="448276" cy="448276"/>
          </a:xfrm>
          <a:prstGeom prst="rect">
            <a:avLst/>
          </a:prstGeom>
        </p:spPr>
      </p:pic>
      <p:cxnSp>
        <p:nvCxnSpPr>
          <p:cNvPr id="7" name="Straight Connector 19">
            <a:extLst>
              <a:ext uri="{FF2B5EF4-FFF2-40B4-BE49-F238E27FC236}">
                <a16:creationId xmlns:a16="http://schemas.microsoft.com/office/drawing/2014/main" id="{B0C162B7-B84F-874A-960E-31F512518C6E}"/>
              </a:ext>
            </a:extLst>
          </p:cNvPr>
          <p:cNvCxnSpPr>
            <a:cxnSpLocks/>
          </p:cNvCxnSpPr>
          <p:nvPr userDrawn="1"/>
        </p:nvCxnSpPr>
        <p:spPr>
          <a:xfrm>
            <a:off x="3298686"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cxnSp>
        <p:nvCxnSpPr>
          <p:cNvPr id="8" name="Straight Connector 21">
            <a:extLst>
              <a:ext uri="{FF2B5EF4-FFF2-40B4-BE49-F238E27FC236}">
                <a16:creationId xmlns:a16="http://schemas.microsoft.com/office/drawing/2014/main" id="{1CB321BB-9FE3-294F-85D8-AA7DC75CA4AF}"/>
              </a:ext>
            </a:extLst>
          </p:cNvPr>
          <p:cNvCxnSpPr>
            <a:cxnSpLocks/>
          </p:cNvCxnSpPr>
          <p:nvPr userDrawn="1"/>
        </p:nvCxnSpPr>
        <p:spPr>
          <a:xfrm>
            <a:off x="6099416"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cxnSp>
        <p:nvCxnSpPr>
          <p:cNvPr id="9" name="Straight Connector 25">
            <a:extLst>
              <a:ext uri="{FF2B5EF4-FFF2-40B4-BE49-F238E27FC236}">
                <a16:creationId xmlns:a16="http://schemas.microsoft.com/office/drawing/2014/main" id="{0A610A45-8712-8A45-AFB3-931CF468EC32}"/>
              </a:ext>
            </a:extLst>
          </p:cNvPr>
          <p:cNvCxnSpPr>
            <a:cxnSpLocks/>
          </p:cNvCxnSpPr>
          <p:nvPr userDrawn="1"/>
        </p:nvCxnSpPr>
        <p:spPr>
          <a:xfrm>
            <a:off x="10277081"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30460EF6-ECAD-8941-8132-1B3E005D6067}"/>
              </a:ext>
            </a:extLst>
          </p:cNvPr>
          <p:cNvSpPr txBox="1"/>
          <p:nvPr userDrawn="1"/>
        </p:nvSpPr>
        <p:spPr>
          <a:xfrm>
            <a:off x="10410201" y="532278"/>
            <a:ext cx="671977" cy="307777"/>
          </a:xfrm>
          <a:prstGeom prst="rect">
            <a:avLst/>
          </a:prstGeom>
          <a:noFill/>
        </p:spPr>
        <p:txBody>
          <a:bodyPr wrap="square" lIns="0" tIns="0" rIns="0" bIns="0" rtlCol="0">
            <a:spAutoFit/>
          </a:bodyPr>
          <a:lstStyle/>
          <a:p>
            <a:fld id="{32AF94B5-93D7-5247-B727-C7089232F508}" type="slidenum">
              <a:rPr lang="ru-RU" sz="2000" smtClean="0">
                <a:solidFill>
                  <a:srgbClr val="102D69"/>
                </a:solidFill>
                <a:latin typeface="HSE Sans" panose="02000000000000000000" pitchFamily="2" charset="0"/>
              </a:rPr>
              <a:t>‹#›</a:t>
            </a:fld>
            <a:endParaRPr lang="ru-RU" sz="2000" dirty="0">
              <a:solidFill>
                <a:srgbClr val="102D69"/>
              </a:solidFill>
              <a:latin typeface="HSE Sans" panose="02000000000000000000" pitchFamily="2" charset="0"/>
            </a:endParaRPr>
          </a:p>
        </p:txBody>
      </p:sp>
      <p:cxnSp>
        <p:nvCxnSpPr>
          <p:cNvPr id="11" name="Straight Connector 59">
            <a:extLst>
              <a:ext uri="{FF2B5EF4-FFF2-40B4-BE49-F238E27FC236}">
                <a16:creationId xmlns:a16="http://schemas.microsoft.com/office/drawing/2014/main" id="{41AE56A2-5FAA-FD44-AE1A-338E1E304184}"/>
              </a:ext>
            </a:extLst>
          </p:cNvPr>
          <p:cNvCxnSpPr>
            <a:cxnSpLocks/>
          </p:cNvCxnSpPr>
          <p:nvPr userDrawn="1"/>
        </p:nvCxnSpPr>
        <p:spPr>
          <a:xfrm>
            <a:off x="11643868"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sp>
        <p:nvSpPr>
          <p:cNvPr id="12" name="Текст 37">
            <a:extLst>
              <a:ext uri="{FF2B5EF4-FFF2-40B4-BE49-F238E27FC236}">
                <a16:creationId xmlns:a16="http://schemas.microsoft.com/office/drawing/2014/main" id="{D9986185-6D5E-FD48-A5CA-AF2D5B58A3E7}"/>
              </a:ext>
            </a:extLst>
          </p:cNvPr>
          <p:cNvSpPr>
            <a:spLocks noGrp="1"/>
          </p:cNvSpPr>
          <p:nvPr>
            <p:ph type="body" sz="quarter" idx="13" hasCustomPrompt="1"/>
          </p:nvPr>
        </p:nvSpPr>
        <p:spPr>
          <a:xfrm>
            <a:off x="1143689" y="540904"/>
            <a:ext cx="1901825" cy="415925"/>
          </a:xfrm>
        </p:spPr>
        <p:txBody>
          <a:bodyPr lIns="0" tIns="0" rIns="0" bIns="0">
            <a:no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000" b="0" i="0">
                <a:latin typeface="HSE Sans" panose="02000000000000000000" pitchFamily="2" charset="0"/>
              </a:defRPr>
            </a:lvl1pPr>
            <a:lvl2pPr marL="457200" indent="0">
              <a:lnSpc>
                <a:spcPct val="100000"/>
              </a:lnSpc>
              <a:buNone/>
              <a:defRPr sz="1000" b="0" i="0">
                <a:latin typeface="HSE Sans" panose="02000000000000000000" pitchFamily="2" charset="0"/>
              </a:defRPr>
            </a:lvl2pPr>
            <a:lvl3pPr marL="914400" indent="0">
              <a:lnSpc>
                <a:spcPct val="100000"/>
              </a:lnSpc>
              <a:buNone/>
              <a:defRPr sz="1000" b="0" i="0">
                <a:latin typeface="HSE Sans" panose="02000000000000000000" pitchFamily="2" charset="0"/>
              </a:defRPr>
            </a:lvl3pPr>
            <a:lvl4pPr marL="1371600" indent="0">
              <a:lnSpc>
                <a:spcPct val="100000"/>
              </a:lnSpc>
              <a:buNone/>
              <a:defRPr sz="1000" b="0" i="0">
                <a:latin typeface="HSE Sans" panose="02000000000000000000" pitchFamily="2" charset="0"/>
              </a:defRPr>
            </a:lvl4pPr>
            <a:lvl5pPr marL="1828800" indent="0">
              <a:lnSpc>
                <a:spcPct val="100000"/>
              </a:lnSpc>
              <a:buNone/>
              <a:defRPr sz="1000" b="0" i="0">
                <a:latin typeface="HSE Sans" panose="02000000000000000000" pitchFamily="2" charset="0"/>
              </a:defRPr>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ru-RU" sz="1000" dirty="0">
                <a:latin typeface="HSE Sans" panose="02000000000000000000" pitchFamily="2" charset="0"/>
              </a:rPr>
              <a:t>Название подразделения</a:t>
            </a:r>
            <a:br>
              <a:rPr lang="ru-RU" sz="1000" dirty="0">
                <a:latin typeface="HSE Sans" panose="02000000000000000000" pitchFamily="2" charset="0"/>
              </a:rPr>
            </a:br>
            <a:r>
              <a:rPr lang="ru-RU" sz="1000" dirty="0">
                <a:latin typeface="HSE Sans" panose="02000000000000000000" pitchFamily="2" charset="0"/>
              </a:rPr>
              <a:t>в две или три строки</a:t>
            </a:r>
            <a:r>
              <a:rPr lang="en-GB" sz="1000" dirty="0">
                <a:latin typeface="HSE Sans" panose="02000000000000000000" pitchFamily="2" charset="0"/>
              </a:rPr>
              <a:t> (10pt)</a:t>
            </a:r>
            <a:endParaRPr lang="ru-RU" sz="1000" dirty="0">
              <a:latin typeface="HSE Sans" panose="02000000000000000000" pitchFamily="2" charset="0"/>
            </a:endParaRPr>
          </a:p>
        </p:txBody>
      </p:sp>
      <p:sp>
        <p:nvSpPr>
          <p:cNvPr id="13" name="Текст 39">
            <a:extLst>
              <a:ext uri="{FF2B5EF4-FFF2-40B4-BE49-F238E27FC236}">
                <a16:creationId xmlns:a16="http://schemas.microsoft.com/office/drawing/2014/main" id="{5DBFD327-E3A8-944A-AABF-7D813AD0F13C}"/>
              </a:ext>
            </a:extLst>
          </p:cNvPr>
          <p:cNvSpPr>
            <a:spLocks noGrp="1"/>
          </p:cNvSpPr>
          <p:nvPr>
            <p:ph type="body" sz="quarter" idx="14" hasCustomPrompt="1"/>
          </p:nvPr>
        </p:nvSpPr>
        <p:spPr>
          <a:xfrm>
            <a:off x="3459163" y="548720"/>
            <a:ext cx="2070100" cy="408109"/>
          </a:xfrm>
        </p:spPr>
        <p:txBody>
          <a:bodyPr lIns="0" tIns="0" rIns="0" bIns="0">
            <a:noAutofit/>
          </a:bodyPr>
          <a:lstStyle>
            <a:lvl1pPr marL="0" indent="0">
              <a:lnSpc>
                <a:spcPct val="100000"/>
              </a:lnSpc>
              <a:spcBef>
                <a:spcPts val="0"/>
              </a:spcBef>
              <a:buNone/>
              <a:defRPr sz="1000" b="0" i="0">
                <a:solidFill>
                  <a:srgbClr val="0E2D69"/>
                </a:solidFill>
                <a:latin typeface="HSE Sans" panose="02000000000000000000" pitchFamily="2" charset="0"/>
              </a:defRPr>
            </a:lvl1pPr>
            <a:lvl2pPr marL="457200" indent="0">
              <a:buNone/>
              <a:defRPr sz="1000" b="0" i="0">
                <a:solidFill>
                  <a:srgbClr val="0E2D69"/>
                </a:solidFill>
                <a:latin typeface="HSE Sans" panose="02000000000000000000" pitchFamily="2" charset="0"/>
              </a:defRPr>
            </a:lvl2pPr>
            <a:lvl3pPr marL="914400" indent="0">
              <a:buNone/>
              <a:defRPr sz="1000" b="0" i="0">
                <a:solidFill>
                  <a:srgbClr val="0E2D69"/>
                </a:solidFill>
                <a:latin typeface="HSE Sans" panose="02000000000000000000" pitchFamily="2" charset="0"/>
              </a:defRPr>
            </a:lvl3pPr>
            <a:lvl4pPr marL="1371600" indent="0">
              <a:buNone/>
              <a:defRPr sz="1000" b="0" i="0">
                <a:solidFill>
                  <a:srgbClr val="0E2D69"/>
                </a:solidFill>
                <a:latin typeface="HSE Sans" panose="02000000000000000000" pitchFamily="2" charset="0"/>
              </a:defRPr>
            </a:lvl4pPr>
            <a:lvl5pPr marL="1828800" indent="0">
              <a:buNone/>
              <a:defRPr sz="1000" b="0" i="0">
                <a:solidFill>
                  <a:srgbClr val="0E2D69"/>
                </a:solidFill>
                <a:latin typeface="HSE Sans" panose="02000000000000000000" pitchFamily="2" charset="0"/>
              </a:defRPr>
            </a:lvl5pPr>
          </a:lstStyle>
          <a:p>
            <a:r>
              <a:rPr lang="ru-RU" sz="1000" dirty="0">
                <a:latin typeface="HSE Sans" panose="02000000000000000000" pitchFamily="2" charset="0"/>
              </a:rPr>
              <a:t>Название презентации может быть набрано в две или три строки</a:t>
            </a:r>
            <a:r>
              <a:rPr lang="en-GB" sz="1000" dirty="0">
                <a:latin typeface="HSE Sans" panose="02000000000000000000" pitchFamily="2" charset="0"/>
              </a:rPr>
              <a:t> (10pt)</a:t>
            </a:r>
            <a:endParaRPr lang="ru-RU" sz="1000" dirty="0">
              <a:latin typeface="HSE Sans" panose="02000000000000000000" pitchFamily="2" charset="0"/>
            </a:endParaRPr>
          </a:p>
        </p:txBody>
      </p:sp>
      <p:sp>
        <p:nvSpPr>
          <p:cNvPr id="15" name="Текст 39">
            <a:extLst>
              <a:ext uri="{FF2B5EF4-FFF2-40B4-BE49-F238E27FC236}">
                <a16:creationId xmlns:a16="http://schemas.microsoft.com/office/drawing/2014/main" id="{D206FCE0-05C3-2C45-A7D6-1FC287C017BE}"/>
              </a:ext>
            </a:extLst>
          </p:cNvPr>
          <p:cNvSpPr>
            <a:spLocks noGrp="1"/>
          </p:cNvSpPr>
          <p:nvPr>
            <p:ph type="body" sz="quarter" idx="15" hasCustomPrompt="1"/>
          </p:nvPr>
        </p:nvSpPr>
        <p:spPr>
          <a:xfrm>
            <a:off x="6259892" y="548720"/>
            <a:ext cx="2070100" cy="408109"/>
          </a:xfrm>
        </p:spPr>
        <p:txBody>
          <a:bodyPr lIns="0" tIns="0" rIns="0" bIns="0">
            <a:noAutofit/>
          </a:bodyPr>
          <a:lstStyle>
            <a:lvl1pPr marL="0" indent="0">
              <a:lnSpc>
                <a:spcPct val="100000"/>
              </a:lnSpc>
              <a:spcBef>
                <a:spcPts val="0"/>
              </a:spcBef>
              <a:buNone/>
              <a:defRPr sz="1000" b="0" i="0">
                <a:solidFill>
                  <a:srgbClr val="0E2D69"/>
                </a:solidFill>
                <a:latin typeface="HSE Sans" panose="02000000000000000000" pitchFamily="2" charset="0"/>
              </a:defRPr>
            </a:lvl1pPr>
            <a:lvl2pPr marL="457200" indent="0">
              <a:buNone/>
              <a:defRPr sz="1000" b="0" i="0">
                <a:solidFill>
                  <a:srgbClr val="0E2D69"/>
                </a:solidFill>
                <a:latin typeface="HSE Sans" panose="02000000000000000000" pitchFamily="2" charset="0"/>
              </a:defRPr>
            </a:lvl2pPr>
            <a:lvl3pPr marL="914400" indent="0">
              <a:buNone/>
              <a:defRPr sz="1000" b="0" i="0">
                <a:solidFill>
                  <a:srgbClr val="0E2D69"/>
                </a:solidFill>
                <a:latin typeface="HSE Sans" panose="02000000000000000000" pitchFamily="2" charset="0"/>
              </a:defRPr>
            </a:lvl3pPr>
            <a:lvl4pPr marL="1371600" indent="0">
              <a:buNone/>
              <a:defRPr sz="1000" b="0" i="0">
                <a:solidFill>
                  <a:srgbClr val="0E2D69"/>
                </a:solidFill>
                <a:latin typeface="HSE Sans" panose="02000000000000000000" pitchFamily="2" charset="0"/>
              </a:defRPr>
            </a:lvl4pPr>
            <a:lvl5pPr marL="1828800" indent="0">
              <a:buNone/>
              <a:defRPr sz="1000" b="0" i="0">
                <a:solidFill>
                  <a:srgbClr val="0E2D69"/>
                </a:solidFill>
                <a:latin typeface="HSE Sans" panose="02000000000000000000" pitchFamily="2" charset="0"/>
              </a:defRPr>
            </a:lvl5pPr>
          </a:lstStyle>
          <a:p>
            <a:r>
              <a:rPr lang="ru-RU" sz="1000" dirty="0">
                <a:latin typeface="HSE Sans" panose="02000000000000000000" pitchFamily="2" charset="0"/>
              </a:rPr>
              <a:t>Название раздела может быть набрано в две или три строки</a:t>
            </a:r>
            <a:r>
              <a:rPr lang="en-GB" sz="1000" dirty="0">
                <a:latin typeface="HSE Sans" panose="02000000000000000000" pitchFamily="2" charset="0"/>
              </a:rPr>
              <a:t> (10pt)</a:t>
            </a:r>
            <a:endParaRPr lang="ru-RU" sz="1000" dirty="0">
              <a:latin typeface="HSE Sans" panose="02000000000000000000" pitchFamily="2" charset="0"/>
            </a:endParaRPr>
          </a:p>
        </p:txBody>
      </p:sp>
      <p:sp>
        <p:nvSpPr>
          <p:cNvPr id="17" name="Заголовок 31">
            <a:extLst>
              <a:ext uri="{FF2B5EF4-FFF2-40B4-BE49-F238E27FC236}">
                <a16:creationId xmlns:a16="http://schemas.microsoft.com/office/drawing/2014/main" id="{3B28B62E-5EE9-834C-9BB6-BD66079B8164}"/>
              </a:ext>
            </a:extLst>
          </p:cNvPr>
          <p:cNvSpPr>
            <a:spLocks noGrp="1"/>
          </p:cNvSpPr>
          <p:nvPr>
            <p:ph type="title" hasCustomPrompt="1"/>
          </p:nvPr>
        </p:nvSpPr>
        <p:spPr>
          <a:xfrm>
            <a:off x="585897" y="1447790"/>
            <a:ext cx="11057955" cy="777025"/>
          </a:xfrm>
        </p:spPr>
        <p:txBody>
          <a:bodyPr lIns="0" tIns="0" rIns="0" bIns="0" anchor="t">
            <a:normAutofit/>
          </a:bodyPr>
          <a:lstStyle>
            <a:lvl1pPr>
              <a:lnSpc>
                <a:spcPct val="100000"/>
              </a:lnSpc>
              <a:defRPr sz="2400" b="0" i="0">
                <a:latin typeface="HSE Sans" panose="02000000000000000000" pitchFamily="2" charset="0"/>
              </a:defRPr>
            </a:lvl1pPr>
          </a:lstStyle>
          <a:p>
            <a:r>
              <a:rPr lang="ru-RU" sz="2400" dirty="0">
                <a:solidFill>
                  <a:srgbClr val="102D69"/>
                </a:solidFill>
                <a:latin typeface="HSE Sans" panose="02000000000000000000" pitchFamily="2" charset="0"/>
              </a:rPr>
              <a:t>Заголовок может быть набран в две или три строки</a:t>
            </a:r>
            <a:r>
              <a:rPr lang="en-GB" sz="2400" dirty="0">
                <a:solidFill>
                  <a:srgbClr val="102D69"/>
                </a:solidFill>
                <a:latin typeface="HSE Sans" panose="02000000000000000000" pitchFamily="2" charset="0"/>
              </a:rPr>
              <a:t> (24 </a:t>
            </a:r>
            <a:r>
              <a:rPr lang="en-GB" sz="2400" dirty="0" err="1">
                <a:solidFill>
                  <a:srgbClr val="102D69"/>
                </a:solidFill>
                <a:latin typeface="HSE Sans" panose="02000000000000000000" pitchFamily="2" charset="0"/>
              </a:rPr>
              <a:t>pt</a:t>
            </a:r>
            <a:r>
              <a:rPr lang="en-GB" sz="2400" dirty="0">
                <a:solidFill>
                  <a:srgbClr val="102D69"/>
                </a:solidFill>
                <a:latin typeface="HSE Sans" panose="02000000000000000000" pitchFamily="2" charset="0"/>
              </a:rPr>
              <a:t>)</a:t>
            </a:r>
            <a:endParaRPr lang="ru-RU" sz="2400" dirty="0">
              <a:solidFill>
                <a:srgbClr val="102D69"/>
              </a:solidFill>
              <a:latin typeface="HSE Sans" panose="02000000000000000000" pitchFamily="2" charset="0"/>
            </a:endParaRPr>
          </a:p>
        </p:txBody>
      </p:sp>
      <p:sp>
        <p:nvSpPr>
          <p:cNvPr id="24" name="Текст 35">
            <a:extLst>
              <a:ext uri="{FF2B5EF4-FFF2-40B4-BE49-F238E27FC236}">
                <a16:creationId xmlns:a16="http://schemas.microsoft.com/office/drawing/2014/main" id="{621215DE-C1FD-2B4C-B236-AF679CF906BE}"/>
              </a:ext>
            </a:extLst>
          </p:cNvPr>
          <p:cNvSpPr>
            <a:spLocks noGrp="1"/>
          </p:cNvSpPr>
          <p:nvPr>
            <p:ph type="body" sz="quarter" idx="12" hasCustomPrompt="1"/>
          </p:nvPr>
        </p:nvSpPr>
        <p:spPr>
          <a:xfrm>
            <a:off x="575076" y="4103994"/>
            <a:ext cx="2758143" cy="1569661"/>
          </a:xfrm>
        </p:spPr>
        <p:txBody>
          <a:bodyPr lIns="0" tIns="0" rIns="0">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300" b="0" i="0">
                <a:solidFill>
                  <a:srgbClr val="0E2D69"/>
                </a:solidFill>
                <a:latin typeface="HSE Sans" panose="02000000000000000000" pitchFamily="2" charset="0"/>
              </a:defRPr>
            </a:lvl1pPr>
            <a:lvl2pPr marL="4572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2pPr>
            <a:lvl3pPr marL="9144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3pPr>
            <a:lvl4pPr marL="13716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4pPr>
            <a:lvl5pPr marL="18288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5pPr>
          </a:lstStyle>
          <a:p>
            <a:r>
              <a:rPr lang="ru-RU" sz="1300" dirty="0">
                <a:latin typeface="HSE Sans" panose="02000000000000000000" pitchFamily="2" charset="0"/>
              </a:rPr>
              <a:t>Если у вас мало данных, то не переживайте. Сделайте несколько крупных цифр и аккуратные подписи к ним, это позволит подать информацию красиво и аккуратно.</a:t>
            </a:r>
          </a:p>
        </p:txBody>
      </p:sp>
      <p:sp>
        <p:nvSpPr>
          <p:cNvPr id="25" name="Текст 35">
            <a:extLst>
              <a:ext uri="{FF2B5EF4-FFF2-40B4-BE49-F238E27FC236}">
                <a16:creationId xmlns:a16="http://schemas.microsoft.com/office/drawing/2014/main" id="{8BC2F90D-0CE0-574C-A7C1-EAA3E6F1AB56}"/>
              </a:ext>
            </a:extLst>
          </p:cNvPr>
          <p:cNvSpPr>
            <a:spLocks noGrp="1"/>
          </p:cNvSpPr>
          <p:nvPr>
            <p:ph type="body" sz="quarter" idx="16" hasCustomPrompt="1"/>
          </p:nvPr>
        </p:nvSpPr>
        <p:spPr>
          <a:xfrm>
            <a:off x="4047007" y="4103994"/>
            <a:ext cx="2757612" cy="1569661"/>
          </a:xfrm>
        </p:spPr>
        <p:txBody>
          <a:bodyPr lIns="0" tIns="0" rIns="0">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300" b="0" i="0">
                <a:solidFill>
                  <a:srgbClr val="0E2D69"/>
                </a:solidFill>
                <a:latin typeface="HSE Sans" panose="02000000000000000000" pitchFamily="2" charset="0"/>
              </a:defRPr>
            </a:lvl1pPr>
            <a:lvl2pPr marL="4572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2pPr>
            <a:lvl3pPr marL="9144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3pPr>
            <a:lvl4pPr marL="13716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4pPr>
            <a:lvl5pPr marL="18288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5pPr>
          </a:lstStyle>
          <a:p>
            <a:r>
              <a:rPr lang="ru-RU" sz="1300" dirty="0">
                <a:latin typeface="HSE Sans" panose="02000000000000000000" pitchFamily="2" charset="0"/>
              </a:rPr>
              <a:t>Если у вас мало данных, то не переживайте. Сделайте несколько крупных цифр и аккуратные подписи к ним, это позволит подать информацию красиво и аккуратно.</a:t>
            </a:r>
          </a:p>
        </p:txBody>
      </p:sp>
      <p:sp>
        <p:nvSpPr>
          <p:cNvPr id="26" name="Текст 35">
            <a:extLst>
              <a:ext uri="{FF2B5EF4-FFF2-40B4-BE49-F238E27FC236}">
                <a16:creationId xmlns:a16="http://schemas.microsoft.com/office/drawing/2014/main" id="{239E188B-2696-8A48-9F8A-36223EEF61E9}"/>
              </a:ext>
            </a:extLst>
          </p:cNvPr>
          <p:cNvSpPr>
            <a:spLocks noGrp="1"/>
          </p:cNvSpPr>
          <p:nvPr>
            <p:ph type="body" sz="quarter" idx="17" hasCustomPrompt="1"/>
          </p:nvPr>
        </p:nvSpPr>
        <p:spPr>
          <a:xfrm>
            <a:off x="7518938" y="4103994"/>
            <a:ext cx="2757612" cy="1569661"/>
          </a:xfrm>
        </p:spPr>
        <p:txBody>
          <a:bodyPr lIns="0" tIns="0" rIns="0">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300" b="0" i="0">
                <a:solidFill>
                  <a:srgbClr val="0E2D69"/>
                </a:solidFill>
                <a:latin typeface="HSE Sans" panose="02000000000000000000" pitchFamily="2" charset="0"/>
              </a:defRPr>
            </a:lvl1pPr>
            <a:lvl2pPr marL="4572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2pPr>
            <a:lvl3pPr marL="9144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3pPr>
            <a:lvl4pPr marL="13716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4pPr>
            <a:lvl5pPr marL="18288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5pPr>
          </a:lstStyle>
          <a:p>
            <a:r>
              <a:rPr lang="ru-RU" sz="1300" dirty="0">
                <a:latin typeface="HSE Sans" panose="02000000000000000000" pitchFamily="2" charset="0"/>
              </a:rPr>
              <a:t>Если у вас мало данных, то не переживайте. Сделайте несколько крупных цифр и аккуратные подписи к ним, это позволит подать информацию красиво и аккуратно.</a:t>
            </a:r>
          </a:p>
        </p:txBody>
      </p:sp>
      <p:sp>
        <p:nvSpPr>
          <p:cNvPr id="28" name="Текст 27">
            <a:extLst>
              <a:ext uri="{FF2B5EF4-FFF2-40B4-BE49-F238E27FC236}">
                <a16:creationId xmlns:a16="http://schemas.microsoft.com/office/drawing/2014/main" id="{379BF4C6-F899-294C-B88E-8363AFBEEC2A}"/>
              </a:ext>
            </a:extLst>
          </p:cNvPr>
          <p:cNvSpPr>
            <a:spLocks noGrp="1"/>
          </p:cNvSpPr>
          <p:nvPr>
            <p:ph type="body" sz="quarter" idx="18" hasCustomPrompt="1"/>
          </p:nvPr>
        </p:nvSpPr>
        <p:spPr>
          <a:xfrm>
            <a:off x="575076" y="2710235"/>
            <a:ext cx="2758143" cy="1164116"/>
          </a:xfrm>
        </p:spPr>
        <p:txBody>
          <a:bodyPr lIns="0" tIns="0" rIns="0" bIns="0">
            <a:noAutofit/>
          </a:bodyPr>
          <a:lstStyle>
            <a:lvl1pPr marL="0" indent="0">
              <a:buNone/>
              <a:defRPr sz="9600">
                <a:latin typeface="HSE Sans" panose="02000000000000000000" pitchFamily="2" charset="0"/>
              </a:defRPr>
            </a:lvl1pPr>
            <a:lvl2pPr>
              <a:defRPr sz="9600">
                <a:latin typeface="HSE Sans" panose="02000000000000000000" pitchFamily="2" charset="0"/>
              </a:defRPr>
            </a:lvl2pPr>
            <a:lvl3pPr>
              <a:defRPr sz="9600">
                <a:latin typeface="HSE Sans" panose="02000000000000000000" pitchFamily="2" charset="0"/>
              </a:defRPr>
            </a:lvl3pPr>
            <a:lvl4pPr>
              <a:defRPr sz="9600">
                <a:latin typeface="HSE Sans" panose="02000000000000000000" pitchFamily="2" charset="0"/>
              </a:defRPr>
            </a:lvl4pPr>
            <a:lvl5pPr>
              <a:defRPr sz="9600">
                <a:latin typeface="HSE Sans" panose="02000000000000000000" pitchFamily="2" charset="0"/>
              </a:defRPr>
            </a:lvl5pPr>
          </a:lstStyle>
          <a:p>
            <a:pPr lvl="0"/>
            <a:r>
              <a:rPr lang="ru-RU" sz="9600" dirty="0">
                <a:solidFill>
                  <a:srgbClr val="102D69"/>
                </a:solidFill>
                <a:latin typeface="HSE Sans" panose="02000000000000000000" pitchFamily="2" charset="0"/>
              </a:rPr>
              <a:t>152</a:t>
            </a:r>
            <a:endParaRPr lang="ru-RU" dirty="0"/>
          </a:p>
        </p:txBody>
      </p:sp>
      <p:sp>
        <p:nvSpPr>
          <p:cNvPr id="29" name="Текст 27">
            <a:extLst>
              <a:ext uri="{FF2B5EF4-FFF2-40B4-BE49-F238E27FC236}">
                <a16:creationId xmlns:a16="http://schemas.microsoft.com/office/drawing/2014/main" id="{DE7F352B-F6D9-B545-A835-443A55956E74}"/>
              </a:ext>
            </a:extLst>
          </p:cNvPr>
          <p:cNvSpPr>
            <a:spLocks noGrp="1"/>
          </p:cNvSpPr>
          <p:nvPr>
            <p:ph type="body" sz="quarter" idx="19" hasCustomPrompt="1"/>
          </p:nvPr>
        </p:nvSpPr>
        <p:spPr>
          <a:xfrm>
            <a:off x="4047007" y="2710235"/>
            <a:ext cx="2758143" cy="1164116"/>
          </a:xfrm>
        </p:spPr>
        <p:txBody>
          <a:bodyPr lIns="0" tIns="0" rIns="0" bIns="0">
            <a:noAutofit/>
          </a:bodyPr>
          <a:lstStyle>
            <a:lvl1pPr marL="0" indent="0">
              <a:buNone/>
              <a:defRPr sz="9600">
                <a:latin typeface="HSE Sans" panose="02000000000000000000" pitchFamily="2" charset="0"/>
              </a:defRPr>
            </a:lvl1pPr>
            <a:lvl2pPr>
              <a:defRPr sz="9600">
                <a:latin typeface="HSE Sans" panose="02000000000000000000" pitchFamily="2" charset="0"/>
              </a:defRPr>
            </a:lvl2pPr>
            <a:lvl3pPr>
              <a:defRPr sz="9600">
                <a:latin typeface="HSE Sans" panose="02000000000000000000" pitchFamily="2" charset="0"/>
              </a:defRPr>
            </a:lvl3pPr>
            <a:lvl4pPr>
              <a:defRPr sz="9600">
                <a:latin typeface="HSE Sans" panose="02000000000000000000" pitchFamily="2" charset="0"/>
              </a:defRPr>
            </a:lvl4pPr>
            <a:lvl5pPr>
              <a:defRPr sz="9600">
                <a:latin typeface="HSE Sans" panose="02000000000000000000" pitchFamily="2" charset="0"/>
              </a:defRPr>
            </a:lvl5pPr>
          </a:lstStyle>
          <a:p>
            <a:pPr lvl="0"/>
            <a:r>
              <a:rPr lang="ru-RU" sz="9600" dirty="0">
                <a:solidFill>
                  <a:srgbClr val="102D69"/>
                </a:solidFill>
                <a:latin typeface="HSE Sans" panose="02000000000000000000" pitchFamily="2" charset="0"/>
              </a:rPr>
              <a:t>95</a:t>
            </a:r>
            <a:endParaRPr lang="ru-RU" dirty="0"/>
          </a:p>
        </p:txBody>
      </p:sp>
      <p:sp>
        <p:nvSpPr>
          <p:cNvPr id="30" name="Текст 27">
            <a:extLst>
              <a:ext uri="{FF2B5EF4-FFF2-40B4-BE49-F238E27FC236}">
                <a16:creationId xmlns:a16="http://schemas.microsoft.com/office/drawing/2014/main" id="{D1D5AF9F-C1B0-7842-8789-1DB8963D981B}"/>
              </a:ext>
            </a:extLst>
          </p:cNvPr>
          <p:cNvSpPr>
            <a:spLocks noGrp="1"/>
          </p:cNvSpPr>
          <p:nvPr>
            <p:ph type="body" sz="quarter" idx="20" hasCustomPrompt="1"/>
          </p:nvPr>
        </p:nvSpPr>
        <p:spPr>
          <a:xfrm>
            <a:off x="7518938" y="2710235"/>
            <a:ext cx="2758143" cy="1164116"/>
          </a:xfrm>
        </p:spPr>
        <p:txBody>
          <a:bodyPr lIns="0" tIns="0" rIns="0" bIns="0">
            <a:noAutofit/>
          </a:bodyPr>
          <a:lstStyle>
            <a:lvl1pPr marL="0" indent="0">
              <a:buNone/>
              <a:defRPr sz="9600">
                <a:latin typeface="HSE Sans" panose="02000000000000000000" pitchFamily="2" charset="0"/>
              </a:defRPr>
            </a:lvl1pPr>
            <a:lvl2pPr>
              <a:defRPr sz="9600">
                <a:latin typeface="HSE Sans" panose="02000000000000000000" pitchFamily="2" charset="0"/>
              </a:defRPr>
            </a:lvl2pPr>
            <a:lvl3pPr>
              <a:defRPr sz="9600">
                <a:latin typeface="HSE Sans" panose="02000000000000000000" pitchFamily="2" charset="0"/>
              </a:defRPr>
            </a:lvl3pPr>
            <a:lvl4pPr>
              <a:defRPr sz="9600">
                <a:latin typeface="HSE Sans" panose="02000000000000000000" pitchFamily="2" charset="0"/>
              </a:defRPr>
            </a:lvl4pPr>
            <a:lvl5pPr>
              <a:defRPr sz="9600">
                <a:latin typeface="HSE Sans" panose="02000000000000000000" pitchFamily="2" charset="0"/>
              </a:defRPr>
            </a:lvl5pPr>
          </a:lstStyle>
          <a:p>
            <a:pPr lvl="0"/>
            <a:r>
              <a:rPr lang="ru-RU" sz="9600" dirty="0">
                <a:solidFill>
                  <a:srgbClr val="102D69"/>
                </a:solidFill>
                <a:latin typeface="HSE Sans" panose="02000000000000000000" pitchFamily="2" charset="0"/>
              </a:rPr>
              <a:t>284</a:t>
            </a:r>
            <a:endParaRPr lang="ru-RU" dirty="0"/>
          </a:p>
        </p:txBody>
      </p:sp>
    </p:spTree>
    <p:extLst>
      <p:ext uri="{BB962C8B-B14F-4D97-AF65-F5344CB8AC3E}">
        <p14:creationId xmlns:p14="http://schemas.microsoft.com/office/powerpoint/2010/main" val="20570523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Таблица_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descr="Icon&#10;&#10;Description automatically generated">
            <a:extLst>
              <a:ext uri="{FF2B5EF4-FFF2-40B4-BE49-F238E27FC236}">
                <a16:creationId xmlns:a16="http://schemas.microsoft.com/office/drawing/2014/main" id="{C5425806-16DD-844E-927C-26E7143A9ED8}"/>
              </a:ext>
            </a:extLst>
          </p:cNvPr>
          <p:cNvPicPr>
            <a:picLocks noChangeAspect="1"/>
          </p:cNvPicPr>
          <p:nvPr userDrawn="1"/>
        </p:nvPicPr>
        <p:blipFill>
          <a:blip r:embed="rId3"/>
          <a:stretch>
            <a:fillRect/>
          </a:stretch>
        </p:blipFill>
        <p:spPr>
          <a:xfrm>
            <a:off x="517199" y="464363"/>
            <a:ext cx="448276" cy="448276"/>
          </a:xfrm>
          <a:prstGeom prst="rect">
            <a:avLst/>
          </a:prstGeom>
        </p:spPr>
      </p:pic>
      <p:cxnSp>
        <p:nvCxnSpPr>
          <p:cNvPr id="6" name="Straight Connector 19">
            <a:extLst>
              <a:ext uri="{FF2B5EF4-FFF2-40B4-BE49-F238E27FC236}">
                <a16:creationId xmlns:a16="http://schemas.microsoft.com/office/drawing/2014/main" id="{479746FF-3282-DF46-9D7C-D80431604A55}"/>
              </a:ext>
            </a:extLst>
          </p:cNvPr>
          <p:cNvCxnSpPr>
            <a:cxnSpLocks/>
          </p:cNvCxnSpPr>
          <p:nvPr userDrawn="1"/>
        </p:nvCxnSpPr>
        <p:spPr>
          <a:xfrm>
            <a:off x="3298686"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cxnSp>
        <p:nvCxnSpPr>
          <p:cNvPr id="7" name="Straight Connector 21">
            <a:extLst>
              <a:ext uri="{FF2B5EF4-FFF2-40B4-BE49-F238E27FC236}">
                <a16:creationId xmlns:a16="http://schemas.microsoft.com/office/drawing/2014/main" id="{51B44297-B0E7-D74D-B291-D39A0D468B42}"/>
              </a:ext>
            </a:extLst>
          </p:cNvPr>
          <p:cNvCxnSpPr>
            <a:cxnSpLocks/>
          </p:cNvCxnSpPr>
          <p:nvPr userDrawn="1"/>
        </p:nvCxnSpPr>
        <p:spPr>
          <a:xfrm>
            <a:off x="6099416"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cxnSp>
        <p:nvCxnSpPr>
          <p:cNvPr id="8" name="Straight Connector 25">
            <a:extLst>
              <a:ext uri="{FF2B5EF4-FFF2-40B4-BE49-F238E27FC236}">
                <a16:creationId xmlns:a16="http://schemas.microsoft.com/office/drawing/2014/main" id="{0EA4A057-F0CB-E04F-B472-4A1ABFB64C66}"/>
              </a:ext>
            </a:extLst>
          </p:cNvPr>
          <p:cNvCxnSpPr>
            <a:cxnSpLocks/>
          </p:cNvCxnSpPr>
          <p:nvPr userDrawn="1"/>
        </p:nvCxnSpPr>
        <p:spPr>
          <a:xfrm>
            <a:off x="10277081"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764502F5-56EE-354B-A3B1-E79F8B005172}"/>
              </a:ext>
            </a:extLst>
          </p:cNvPr>
          <p:cNvSpPr txBox="1"/>
          <p:nvPr userDrawn="1"/>
        </p:nvSpPr>
        <p:spPr>
          <a:xfrm>
            <a:off x="10410201" y="532278"/>
            <a:ext cx="671977" cy="307777"/>
          </a:xfrm>
          <a:prstGeom prst="rect">
            <a:avLst/>
          </a:prstGeom>
          <a:noFill/>
        </p:spPr>
        <p:txBody>
          <a:bodyPr wrap="square" lIns="0" tIns="0" rIns="0" bIns="0" rtlCol="0">
            <a:spAutoFit/>
          </a:bodyPr>
          <a:lstStyle/>
          <a:p>
            <a:fld id="{32AF94B5-93D7-5247-B727-C7089232F508}" type="slidenum">
              <a:rPr lang="ru-RU" sz="2000" smtClean="0">
                <a:solidFill>
                  <a:srgbClr val="102D69"/>
                </a:solidFill>
                <a:latin typeface="HSE Sans" panose="02000000000000000000" pitchFamily="2" charset="0"/>
              </a:rPr>
              <a:t>‹#›</a:t>
            </a:fld>
            <a:endParaRPr lang="ru-RU" sz="2000" dirty="0">
              <a:solidFill>
                <a:srgbClr val="102D69"/>
              </a:solidFill>
              <a:latin typeface="HSE Sans" panose="02000000000000000000" pitchFamily="2" charset="0"/>
            </a:endParaRPr>
          </a:p>
        </p:txBody>
      </p:sp>
      <p:cxnSp>
        <p:nvCxnSpPr>
          <p:cNvPr id="10" name="Straight Connector 59">
            <a:extLst>
              <a:ext uri="{FF2B5EF4-FFF2-40B4-BE49-F238E27FC236}">
                <a16:creationId xmlns:a16="http://schemas.microsoft.com/office/drawing/2014/main" id="{A80E0956-5C10-CC40-A426-CBD2E0C4158E}"/>
              </a:ext>
            </a:extLst>
          </p:cNvPr>
          <p:cNvCxnSpPr>
            <a:cxnSpLocks/>
          </p:cNvCxnSpPr>
          <p:nvPr userDrawn="1"/>
        </p:nvCxnSpPr>
        <p:spPr>
          <a:xfrm>
            <a:off x="11643868"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sp>
        <p:nvSpPr>
          <p:cNvPr id="11" name="Текст 37">
            <a:extLst>
              <a:ext uri="{FF2B5EF4-FFF2-40B4-BE49-F238E27FC236}">
                <a16:creationId xmlns:a16="http://schemas.microsoft.com/office/drawing/2014/main" id="{6EC59AAD-5962-8D49-BF4D-7DA5D573073E}"/>
              </a:ext>
            </a:extLst>
          </p:cNvPr>
          <p:cNvSpPr>
            <a:spLocks noGrp="1"/>
          </p:cNvSpPr>
          <p:nvPr>
            <p:ph type="body" sz="quarter" idx="13" hasCustomPrompt="1"/>
          </p:nvPr>
        </p:nvSpPr>
        <p:spPr>
          <a:xfrm>
            <a:off x="1143689" y="540904"/>
            <a:ext cx="1901825" cy="415925"/>
          </a:xfrm>
        </p:spPr>
        <p:txBody>
          <a:bodyPr lIns="0" tIns="0" rIns="0" bIns="0">
            <a:no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000" b="0" i="0">
                <a:latin typeface="HSE Sans" panose="02000000000000000000" pitchFamily="2" charset="0"/>
              </a:defRPr>
            </a:lvl1pPr>
            <a:lvl2pPr marL="457200" indent="0">
              <a:lnSpc>
                <a:spcPct val="100000"/>
              </a:lnSpc>
              <a:buNone/>
              <a:defRPr sz="1000" b="0" i="0">
                <a:latin typeface="HSE Sans" panose="02000000000000000000" pitchFamily="2" charset="0"/>
              </a:defRPr>
            </a:lvl2pPr>
            <a:lvl3pPr marL="914400" indent="0">
              <a:lnSpc>
                <a:spcPct val="100000"/>
              </a:lnSpc>
              <a:buNone/>
              <a:defRPr sz="1000" b="0" i="0">
                <a:latin typeface="HSE Sans" panose="02000000000000000000" pitchFamily="2" charset="0"/>
              </a:defRPr>
            </a:lvl3pPr>
            <a:lvl4pPr marL="1371600" indent="0">
              <a:lnSpc>
                <a:spcPct val="100000"/>
              </a:lnSpc>
              <a:buNone/>
              <a:defRPr sz="1000" b="0" i="0">
                <a:latin typeface="HSE Sans" panose="02000000000000000000" pitchFamily="2" charset="0"/>
              </a:defRPr>
            </a:lvl4pPr>
            <a:lvl5pPr marL="1828800" indent="0">
              <a:lnSpc>
                <a:spcPct val="100000"/>
              </a:lnSpc>
              <a:buNone/>
              <a:defRPr sz="1000" b="0" i="0">
                <a:latin typeface="HSE Sans" panose="02000000000000000000" pitchFamily="2" charset="0"/>
              </a:defRPr>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ru-RU" sz="1000" dirty="0">
                <a:latin typeface="HSE Sans" panose="02000000000000000000" pitchFamily="2" charset="0"/>
              </a:rPr>
              <a:t>Название подразделения</a:t>
            </a:r>
            <a:br>
              <a:rPr lang="ru-RU" sz="1000" dirty="0">
                <a:latin typeface="HSE Sans" panose="02000000000000000000" pitchFamily="2" charset="0"/>
              </a:rPr>
            </a:br>
            <a:r>
              <a:rPr lang="ru-RU" sz="1000" dirty="0">
                <a:latin typeface="HSE Sans" panose="02000000000000000000" pitchFamily="2" charset="0"/>
              </a:rPr>
              <a:t>в две или три строки</a:t>
            </a:r>
            <a:r>
              <a:rPr lang="en-GB" sz="1000" dirty="0">
                <a:latin typeface="HSE Sans" panose="02000000000000000000" pitchFamily="2" charset="0"/>
              </a:rPr>
              <a:t> (10pt)</a:t>
            </a:r>
            <a:endParaRPr lang="ru-RU" sz="1000" dirty="0">
              <a:latin typeface="HSE Sans" panose="02000000000000000000" pitchFamily="2" charset="0"/>
            </a:endParaRPr>
          </a:p>
        </p:txBody>
      </p:sp>
      <p:sp>
        <p:nvSpPr>
          <p:cNvPr id="12" name="Текст 39">
            <a:extLst>
              <a:ext uri="{FF2B5EF4-FFF2-40B4-BE49-F238E27FC236}">
                <a16:creationId xmlns:a16="http://schemas.microsoft.com/office/drawing/2014/main" id="{49041ACC-EEF4-D34B-A7DE-87B1AF2ED383}"/>
              </a:ext>
            </a:extLst>
          </p:cNvPr>
          <p:cNvSpPr>
            <a:spLocks noGrp="1"/>
          </p:cNvSpPr>
          <p:nvPr>
            <p:ph type="body" sz="quarter" idx="14" hasCustomPrompt="1"/>
          </p:nvPr>
        </p:nvSpPr>
        <p:spPr>
          <a:xfrm>
            <a:off x="3459163" y="548720"/>
            <a:ext cx="2070100" cy="408109"/>
          </a:xfrm>
        </p:spPr>
        <p:txBody>
          <a:bodyPr lIns="0" tIns="0" rIns="0" bIns="0">
            <a:noAutofit/>
          </a:bodyPr>
          <a:lstStyle>
            <a:lvl1pPr marL="0" indent="0">
              <a:lnSpc>
                <a:spcPct val="100000"/>
              </a:lnSpc>
              <a:spcBef>
                <a:spcPts val="0"/>
              </a:spcBef>
              <a:buNone/>
              <a:defRPr sz="1000" b="0" i="0">
                <a:solidFill>
                  <a:srgbClr val="0E2D69"/>
                </a:solidFill>
                <a:latin typeface="HSE Sans" panose="02000000000000000000" pitchFamily="2" charset="0"/>
              </a:defRPr>
            </a:lvl1pPr>
            <a:lvl2pPr marL="457200" indent="0">
              <a:buNone/>
              <a:defRPr sz="1000" b="0" i="0">
                <a:solidFill>
                  <a:srgbClr val="0E2D69"/>
                </a:solidFill>
                <a:latin typeface="HSE Sans" panose="02000000000000000000" pitchFamily="2" charset="0"/>
              </a:defRPr>
            </a:lvl2pPr>
            <a:lvl3pPr marL="914400" indent="0">
              <a:buNone/>
              <a:defRPr sz="1000" b="0" i="0">
                <a:solidFill>
                  <a:srgbClr val="0E2D69"/>
                </a:solidFill>
                <a:latin typeface="HSE Sans" panose="02000000000000000000" pitchFamily="2" charset="0"/>
              </a:defRPr>
            </a:lvl3pPr>
            <a:lvl4pPr marL="1371600" indent="0">
              <a:buNone/>
              <a:defRPr sz="1000" b="0" i="0">
                <a:solidFill>
                  <a:srgbClr val="0E2D69"/>
                </a:solidFill>
                <a:latin typeface="HSE Sans" panose="02000000000000000000" pitchFamily="2" charset="0"/>
              </a:defRPr>
            </a:lvl4pPr>
            <a:lvl5pPr marL="1828800" indent="0">
              <a:buNone/>
              <a:defRPr sz="1000" b="0" i="0">
                <a:solidFill>
                  <a:srgbClr val="0E2D69"/>
                </a:solidFill>
                <a:latin typeface="HSE Sans" panose="02000000000000000000" pitchFamily="2" charset="0"/>
              </a:defRPr>
            </a:lvl5pPr>
          </a:lstStyle>
          <a:p>
            <a:r>
              <a:rPr lang="ru-RU" sz="1000" dirty="0">
                <a:latin typeface="HSE Sans" panose="02000000000000000000" pitchFamily="2" charset="0"/>
              </a:rPr>
              <a:t>Название презентации может быть набрано в две или три строки</a:t>
            </a:r>
            <a:r>
              <a:rPr lang="en-GB" sz="1000" dirty="0">
                <a:latin typeface="HSE Sans" panose="02000000000000000000" pitchFamily="2" charset="0"/>
              </a:rPr>
              <a:t> (10pt)</a:t>
            </a:r>
            <a:endParaRPr lang="ru-RU" sz="1000" dirty="0">
              <a:latin typeface="HSE Sans" panose="02000000000000000000" pitchFamily="2" charset="0"/>
            </a:endParaRPr>
          </a:p>
        </p:txBody>
      </p:sp>
      <p:sp>
        <p:nvSpPr>
          <p:cNvPr id="14" name="Текст 39">
            <a:extLst>
              <a:ext uri="{FF2B5EF4-FFF2-40B4-BE49-F238E27FC236}">
                <a16:creationId xmlns:a16="http://schemas.microsoft.com/office/drawing/2014/main" id="{BF93B2CC-81A4-0943-AF6C-C86576792995}"/>
              </a:ext>
            </a:extLst>
          </p:cNvPr>
          <p:cNvSpPr>
            <a:spLocks noGrp="1"/>
          </p:cNvSpPr>
          <p:nvPr>
            <p:ph type="body" sz="quarter" idx="15" hasCustomPrompt="1"/>
          </p:nvPr>
        </p:nvSpPr>
        <p:spPr>
          <a:xfrm>
            <a:off x="6259892" y="548720"/>
            <a:ext cx="2070100" cy="408109"/>
          </a:xfrm>
        </p:spPr>
        <p:txBody>
          <a:bodyPr lIns="0" tIns="0" rIns="0" bIns="0">
            <a:noAutofit/>
          </a:bodyPr>
          <a:lstStyle>
            <a:lvl1pPr marL="0" indent="0">
              <a:lnSpc>
                <a:spcPct val="100000"/>
              </a:lnSpc>
              <a:spcBef>
                <a:spcPts val="0"/>
              </a:spcBef>
              <a:buNone/>
              <a:defRPr sz="1000" b="0" i="0">
                <a:solidFill>
                  <a:srgbClr val="0E2D69"/>
                </a:solidFill>
                <a:latin typeface="HSE Sans" panose="02000000000000000000" pitchFamily="2" charset="0"/>
              </a:defRPr>
            </a:lvl1pPr>
            <a:lvl2pPr marL="457200" indent="0">
              <a:buNone/>
              <a:defRPr sz="1000" b="0" i="0">
                <a:solidFill>
                  <a:srgbClr val="0E2D69"/>
                </a:solidFill>
                <a:latin typeface="HSE Sans" panose="02000000000000000000" pitchFamily="2" charset="0"/>
              </a:defRPr>
            </a:lvl2pPr>
            <a:lvl3pPr marL="914400" indent="0">
              <a:buNone/>
              <a:defRPr sz="1000" b="0" i="0">
                <a:solidFill>
                  <a:srgbClr val="0E2D69"/>
                </a:solidFill>
                <a:latin typeface="HSE Sans" panose="02000000000000000000" pitchFamily="2" charset="0"/>
              </a:defRPr>
            </a:lvl3pPr>
            <a:lvl4pPr marL="1371600" indent="0">
              <a:buNone/>
              <a:defRPr sz="1000" b="0" i="0">
                <a:solidFill>
                  <a:srgbClr val="0E2D69"/>
                </a:solidFill>
                <a:latin typeface="HSE Sans" panose="02000000000000000000" pitchFamily="2" charset="0"/>
              </a:defRPr>
            </a:lvl4pPr>
            <a:lvl5pPr marL="1828800" indent="0">
              <a:buNone/>
              <a:defRPr sz="1000" b="0" i="0">
                <a:solidFill>
                  <a:srgbClr val="0E2D69"/>
                </a:solidFill>
                <a:latin typeface="HSE Sans" panose="02000000000000000000" pitchFamily="2" charset="0"/>
              </a:defRPr>
            </a:lvl5pPr>
          </a:lstStyle>
          <a:p>
            <a:r>
              <a:rPr lang="ru-RU" sz="1000" dirty="0">
                <a:latin typeface="HSE Sans" panose="02000000000000000000" pitchFamily="2" charset="0"/>
              </a:rPr>
              <a:t>Название раздела может быть набрано в две или три строки</a:t>
            </a:r>
            <a:r>
              <a:rPr lang="en-GB" sz="1000" dirty="0">
                <a:latin typeface="HSE Sans" panose="02000000000000000000" pitchFamily="2" charset="0"/>
              </a:rPr>
              <a:t> (10pt)</a:t>
            </a:r>
            <a:endParaRPr lang="ru-RU" sz="1000" dirty="0">
              <a:latin typeface="HSE Sans" panose="02000000000000000000" pitchFamily="2" charset="0"/>
            </a:endParaRPr>
          </a:p>
        </p:txBody>
      </p:sp>
      <p:sp>
        <p:nvSpPr>
          <p:cNvPr id="15" name="Текст 22">
            <a:extLst>
              <a:ext uri="{FF2B5EF4-FFF2-40B4-BE49-F238E27FC236}">
                <a16:creationId xmlns:a16="http://schemas.microsoft.com/office/drawing/2014/main" id="{51340CB4-0355-3640-A212-F684523CDCCF}"/>
              </a:ext>
            </a:extLst>
          </p:cNvPr>
          <p:cNvSpPr>
            <a:spLocks noGrp="1"/>
          </p:cNvSpPr>
          <p:nvPr>
            <p:ph type="body" sz="quarter" idx="17" hasCustomPrompt="1"/>
          </p:nvPr>
        </p:nvSpPr>
        <p:spPr>
          <a:xfrm>
            <a:off x="585787" y="1447065"/>
            <a:ext cx="11058065" cy="307778"/>
          </a:xfrm>
        </p:spPr>
        <p:txBody>
          <a:bodyPr lIns="0" tIns="0" rIns="0" bIns="0">
            <a:noAutofit/>
          </a:bodyPr>
          <a:lstStyle>
            <a:lvl1pPr marL="0" indent="0">
              <a:buNone/>
              <a:defRPr sz="1600" b="0" i="0">
                <a:solidFill>
                  <a:srgbClr val="0E2D69"/>
                </a:solidFill>
                <a:latin typeface="HSE Sans" panose="02000000000000000000" pitchFamily="2" charset="0"/>
              </a:defRPr>
            </a:lvl1pPr>
            <a:lvl2pPr>
              <a:defRPr sz="1600" b="0" i="0">
                <a:solidFill>
                  <a:srgbClr val="0E2D69"/>
                </a:solidFill>
                <a:latin typeface="HSE Sans" panose="02000000000000000000" pitchFamily="2" charset="0"/>
              </a:defRPr>
            </a:lvl2pPr>
            <a:lvl3pPr>
              <a:defRPr sz="1600" b="0" i="0">
                <a:solidFill>
                  <a:srgbClr val="0E2D69"/>
                </a:solidFill>
                <a:latin typeface="HSE Sans" panose="02000000000000000000" pitchFamily="2" charset="0"/>
              </a:defRPr>
            </a:lvl3pPr>
            <a:lvl4pPr>
              <a:defRPr sz="1600" b="0" i="0">
                <a:solidFill>
                  <a:srgbClr val="0E2D69"/>
                </a:solidFill>
                <a:latin typeface="HSE Sans" panose="02000000000000000000" pitchFamily="2" charset="0"/>
              </a:defRPr>
            </a:lvl4pPr>
            <a:lvl5pPr>
              <a:defRPr sz="1600" b="0" i="0">
                <a:solidFill>
                  <a:srgbClr val="0E2D69"/>
                </a:solidFill>
                <a:latin typeface="HSE Sans" panose="02000000000000000000" pitchFamily="2" charset="0"/>
              </a:defRPr>
            </a:lvl5pPr>
          </a:lstStyle>
          <a:p>
            <a:r>
              <a:rPr lang="ru-RU" sz="1600" dirty="0">
                <a:solidFill>
                  <a:srgbClr val="102D69"/>
                </a:solidFill>
                <a:latin typeface="HSE Sans" panose="02000000000000000000" pitchFamily="2" charset="0"/>
              </a:rPr>
              <a:t>Название таблицы. Обратите внимание, что название графика набирается меньшим кеглем, чем заголовок (16</a:t>
            </a:r>
            <a:r>
              <a:rPr lang="en-GB" sz="1600" dirty="0" err="1">
                <a:solidFill>
                  <a:srgbClr val="102D69"/>
                </a:solidFill>
                <a:latin typeface="HSE Sans" panose="02000000000000000000" pitchFamily="2" charset="0"/>
              </a:rPr>
              <a:t>pt</a:t>
            </a:r>
            <a:r>
              <a:rPr lang="en-GB" sz="1600" dirty="0">
                <a:solidFill>
                  <a:srgbClr val="102D69"/>
                </a:solidFill>
                <a:latin typeface="HSE Sans" panose="02000000000000000000" pitchFamily="2" charset="0"/>
              </a:rPr>
              <a:t>)</a:t>
            </a:r>
            <a:endParaRPr lang="ru-RU" sz="1600" dirty="0">
              <a:solidFill>
                <a:srgbClr val="102D69"/>
              </a:solidFill>
              <a:latin typeface="HSE Sans" panose="02000000000000000000" pitchFamily="2" charset="0"/>
            </a:endParaRPr>
          </a:p>
        </p:txBody>
      </p:sp>
      <p:sp>
        <p:nvSpPr>
          <p:cNvPr id="17" name="Текст 16">
            <a:extLst>
              <a:ext uri="{FF2B5EF4-FFF2-40B4-BE49-F238E27FC236}">
                <a16:creationId xmlns:a16="http://schemas.microsoft.com/office/drawing/2014/main" id="{8C6F2EA4-CEDC-324C-9C06-8713118041EB}"/>
              </a:ext>
            </a:extLst>
          </p:cNvPr>
          <p:cNvSpPr>
            <a:spLocks noGrp="1"/>
          </p:cNvSpPr>
          <p:nvPr>
            <p:ph type="body" sz="quarter" idx="18" hasCustomPrompt="1"/>
          </p:nvPr>
        </p:nvSpPr>
        <p:spPr>
          <a:xfrm>
            <a:off x="585788" y="5739189"/>
            <a:ext cx="6824303" cy="703205"/>
          </a:xfrm>
        </p:spPr>
        <p:txBody>
          <a:bodyPr lIns="0" tIns="0" rIns="0" bIns="0">
            <a:normAutofit/>
          </a:bodyPr>
          <a:lstStyle>
            <a:lvl1pPr marL="0" marR="0" indent="0" algn="l" defTabSz="914400" rtl="0" eaLnBrk="1" fontAlgn="auto" latinLnBrk="0" hangingPunct="1">
              <a:lnSpc>
                <a:spcPct val="100000"/>
              </a:lnSpc>
              <a:spcBef>
                <a:spcPts val="600"/>
              </a:spcBef>
              <a:spcAft>
                <a:spcPts val="0"/>
              </a:spcAft>
              <a:buClrTx/>
              <a:buSzTx/>
              <a:buFontTx/>
              <a:buNone/>
              <a:tabLst/>
              <a:defRPr sz="1300" b="0" i="0">
                <a:solidFill>
                  <a:srgbClr val="0E2D69"/>
                </a:solidFill>
                <a:latin typeface="HSE Sans" panose="02000000000000000000" pitchFamily="2" charset="0"/>
              </a:defRPr>
            </a:lvl1pPr>
            <a:lvl2pPr>
              <a:defRPr sz="1300" b="0" i="0">
                <a:solidFill>
                  <a:srgbClr val="0E2D69"/>
                </a:solidFill>
                <a:latin typeface="HSE Sans" panose="02000000000000000000" pitchFamily="2" charset="0"/>
              </a:defRPr>
            </a:lvl2pPr>
            <a:lvl3pPr>
              <a:defRPr sz="1300" b="0" i="0">
                <a:solidFill>
                  <a:srgbClr val="0E2D69"/>
                </a:solidFill>
                <a:latin typeface="HSE Sans" panose="02000000000000000000" pitchFamily="2" charset="0"/>
              </a:defRPr>
            </a:lvl3pPr>
            <a:lvl4pPr>
              <a:defRPr sz="1300" b="0" i="0">
                <a:solidFill>
                  <a:srgbClr val="0E2D69"/>
                </a:solidFill>
                <a:latin typeface="HSE Sans" panose="02000000000000000000" pitchFamily="2" charset="0"/>
              </a:defRPr>
            </a:lvl4pPr>
            <a:lvl5pPr>
              <a:defRPr sz="1300" b="0" i="0">
                <a:solidFill>
                  <a:srgbClr val="0E2D69"/>
                </a:solidFill>
                <a:latin typeface="HSE Sans" panose="02000000000000000000" pitchFamily="2" charset="0"/>
              </a:defRPr>
            </a:lvl5pPr>
          </a:lstStyle>
          <a:p>
            <a:pPr marL="0" marR="0" lvl="0" indent="0" algn="l" defTabSz="914400" rtl="0" eaLnBrk="1" fontAlgn="auto" latinLnBrk="0" hangingPunct="1">
              <a:lnSpc>
                <a:spcPct val="100000"/>
              </a:lnSpc>
              <a:spcBef>
                <a:spcPts val="600"/>
              </a:spcBef>
              <a:spcAft>
                <a:spcPts val="0"/>
              </a:spcAft>
              <a:buClrTx/>
              <a:buSzTx/>
              <a:buFontTx/>
              <a:buNone/>
              <a:tabLst/>
              <a:defRPr/>
            </a:pPr>
            <a:r>
              <a:rPr lang="ru-RU" sz="1300" b="0" dirty="0">
                <a:ln>
                  <a:noFill/>
                </a:ln>
                <a:latin typeface="HSE Sans" panose="02000000000000000000" pitchFamily="2" charset="0"/>
              </a:rPr>
              <a:t>Мы рекомендуем очень аккуратно использовать жирное начертание, старайтесь выделять жирным самое важное. </a:t>
            </a:r>
            <a:r>
              <a:rPr lang="ru-RU" sz="1300" dirty="0">
                <a:latin typeface="HSE Sans" panose="02000000000000000000" pitchFamily="2" charset="0"/>
              </a:rPr>
              <a:t>Также старайтесь не использовать выделение жирным начертанием вместе с заливкой ячеек каким-либо цветом, достаточно и одного акцента.</a:t>
            </a:r>
            <a:endParaRPr lang="en-RU" sz="1300" b="0">
              <a:ln>
                <a:noFill/>
              </a:ln>
              <a:latin typeface="HSE Sans" panose="02000000000000000000" pitchFamily="2" charset="0"/>
            </a:endParaRPr>
          </a:p>
        </p:txBody>
      </p:sp>
      <p:sp>
        <p:nvSpPr>
          <p:cNvPr id="19" name="Таблица 18">
            <a:extLst>
              <a:ext uri="{FF2B5EF4-FFF2-40B4-BE49-F238E27FC236}">
                <a16:creationId xmlns:a16="http://schemas.microsoft.com/office/drawing/2014/main" id="{7B291085-A9B9-D842-B1A7-96258FAF012C}"/>
              </a:ext>
            </a:extLst>
          </p:cNvPr>
          <p:cNvSpPr>
            <a:spLocks noGrp="1"/>
          </p:cNvSpPr>
          <p:nvPr>
            <p:ph type="tbl" sz="quarter" idx="19"/>
          </p:nvPr>
        </p:nvSpPr>
        <p:spPr>
          <a:xfrm>
            <a:off x="585787" y="1984076"/>
            <a:ext cx="11058527" cy="3519576"/>
          </a:xfrm>
        </p:spPr>
        <p:txBody>
          <a:bodyPr/>
          <a:lstStyle/>
          <a:p>
            <a:endParaRPr lang="ru-RU"/>
          </a:p>
        </p:txBody>
      </p:sp>
    </p:spTree>
    <p:extLst>
      <p:ext uri="{BB962C8B-B14F-4D97-AF65-F5344CB8AC3E}">
        <p14:creationId xmlns:p14="http://schemas.microsoft.com/office/powerpoint/2010/main" val="24401603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Таблица_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Picture 4" descr="Icon&#10;&#10;Description automatically generated">
            <a:extLst>
              <a:ext uri="{FF2B5EF4-FFF2-40B4-BE49-F238E27FC236}">
                <a16:creationId xmlns:a16="http://schemas.microsoft.com/office/drawing/2014/main" id="{259ABC72-D738-1143-BF2A-D85AE9A4F73B}"/>
              </a:ext>
            </a:extLst>
          </p:cNvPr>
          <p:cNvPicPr>
            <a:picLocks noChangeAspect="1"/>
          </p:cNvPicPr>
          <p:nvPr userDrawn="1"/>
        </p:nvPicPr>
        <p:blipFill>
          <a:blip r:embed="rId3"/>
          <a:stretch>
            <a:fillRect/>
          </a:stretch>
        </p:blipFill>
        <p:spPr>
          <a:xfrm>
            <a:off x="517199" y="464363"/>
            <a:ext cx="448276" cy="448276"/>
          </a:xfrm>
          <a:prstGeom prst="rect">
            <a:avLst/>
          </a:prstGeom>
        </p:spPr>
      </p:pic>
      <p:cxnSp>
        <p:nvCxnSpPr>
          <p:cNvPr id="9" name="Straight Connector 19">
            <a:extLst>
              <a:ext uri="{FF2B5EF4-FFF2-40B4-BE49-F238E27FC236}">
                <a16:creationId xmlns:a16="http://schemas.microsoft.com/office/drawing/2014/main" id="{237A1E42-2FC3-8841-8C41-992C5BC2368D}"/>
              </a:ext>
            </a:extLst>
          </p:cNvPr>
          <p:cNvCxnSpPr>
            <a:cxnSpLocks/>
          </p:cNvCxnSpPr>
          <p:nvPr userDrawn="1"/>
        </p:nvCxnSpPr>
        <p:spPr>
          <a:xfrm>
            <a:off x="3298686"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cxnSp>
        <p:nvCxnSpPr>
          <p:cNvPr id="10" name="Straight Connector 21">
            <a:extLst>
              <a:ext uri="{FF2B5EF4-FFF2-40B4-BE49-F238E27FC236}">
                <a16:creationId xmlns:a16="http://schemas.microsoft.com/office/drawing/2014/main" id="{47503EA0-3883-E24D-9EB8-7B6175182929}"/>
              </a:ext>
            </a:extLst>
          </p:cNvPr>
          <p:cNvCxnSpPr>
            <a:cxnSpLocks/>
          </p:cNvCxnSpPr>
          <p:nvPr userDrawn="1"/>
        </p:nvCxnSpPr>
        <p:spPr>
          <a:xfrm>
            <a:off x="6099416"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cxnSp>
        <p:nvCxnSpPr>
          <p:cNvPr id="11" name="Straight Connector 25">
            <a:extLst>
              <a:ext uri="{FF2B5EF4-FFF2-40B4-BE49-F238E27FC236}">
                <a16:creationId xmlns:a16="http://schemas.microsoft.com/office/drawing/2014/main" id="{E0144DF2-9891-324D-B34E-AFA025FBCBF9}"/>
              </a:ext>
            </a:extLst>
          </p:cNvPr>
          <p:cNvCxnSpPr>
            <a:cxnSpLocks/>
          </p:cNvCxnSpPr>
          <p:nvPr userDrawn="1"/>
        </p:nvCxnSpPr>
        <p:spPr>
          <a:xfrm>
            <a:off x="10277081"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F33F65D6-1072-F140-B6A5-758D7B595A92}"/>
              </a:ext>
            </a:extLst>
          </p:cNvPr>
          <p:cNvSpPr txBox="1"/>
          <p:nvPr userDrawn="1"/>
        </p:nvSpPr>
        <p:spPr>
          <a:xfrm>
            <a:off x="10410201" y="532278"/>
            <a:ext cx="671977" cy="307777"/>
          </a:xfrm>
          <a:prstGeom prst="rect">
            <a:avLst/>
          </a:prstGeom>
          <a:noFill/>
        </p:spPr>
        <p:txBody>
          <a:bodyPr wrap="square" lIns="0" tIns="0" rIns="0" bIns="0" rtlCol="0">
            <a:spAutoFit/>
          </a:bodyPr>
          <a:lstStyle/>
          <a:p>
            <a:fld id="{32AF94B5-93D7-5247-B727-C7089232F508}" type="slidenum">
              <a:rPr lang="ru-RU" sz="2000" smtClean="0">
                <a:solidFill>
                  <a:srgbClr val="102D69"/>
                </a:solidFill>
                <a:latin typeface="HSE Sans" panose="02000000000000000000" pitchFamily="2" charset="0"/>
              </a:rPr>
              <a:t>‹#›</a:t>
            </a:fld>
            <a:endParaRPr lang="ru-RU" sz="2000" dirty="0">
              <a:solidFill>
                <a:srgbClr val="102D69"/>
              </a:solidFill>
              <a:latin typeface="HSE Sans" panose="02000000000000000000" pitchFamily="2" charset="0"/>
            </a:endParaRPr>
          </a:p>
        </p:txBody>
      </p:sp>
      <p:cxnSp>
        <p:nvCxnSpPr>
          <p:cNvPr id="13" name="Straight Connector 59">
            <a:extLst>
              <a:ext uri="{FF2B5EF4-FFF2-40B4-BE49-F238E27FC236}">
                <a16:creationId xmlns:a16="http://schemas.microsoft.com/office/drawing/2014/main" id="{5F1F09D4-22FA-7B4B-9488-F8FDDCC2D447}"/>
              </a:ext>
            </a:extLst>
          </p:cNvPr>
          <p:cNvCxnSpPr>
            <a:cxnSpLocks/>
          </p:cNvCxnSpPr>
          <p:nvPr userDrawn="1"/>
        </p:nvCxnSpPr>
        <p:spPr>
          <a:xfrm>
            <a:off x="11643868"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sp>
        <p:nvSpPr>
          <p:cNvPr id="14" name="Текст 37">
            <a:extLst>
              <a:ext uri="{FF2B5EF4-FFF2-40B4-BE49-F238E27FC236}">
                <a16:creationId xmlns:a16="http://schemas.microsoft.com/office/drawing/2014/main" id="{44D0326E-FD7A-3541-A998-62A1C30E2738}"/>
              </a:ext>
            </a:extLst>
          </p:cNvPr>
          <p:cNvSpPr>
            <a:spLocks noGrp="1"/>
          </p:cNvSpPr>
          <p:nvPr>
            <p:ph type="body" sz="quarter" idx="13" hasCustomPrompt="1"/>
          </p:nvPr>
        </p:nvSpPr>
        <p:spPr>
          <a:xfrm>
            <a:off x="1143689" y="540904"/>
            <a:ext cx="1901825" cy="415925"/>
          </a:xfrm>
        </p:spPr>
        <p:txBody>
          <a:bodyPr lIns="0" tIns="0" rIns="0" bIns="0">
            <a:no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000" b="0" i="0">
                <a:latin typeface="HSE Sans" panose="02000000000000000000" pitchFamily="2" charset="0"/>
              </a:defRPr>
            </a:lvl1pPr>
            <a:lvl2pPr marL="457200" indent="0">
              <a:lnSpc>
                <a:spcPct val="100000"/>
              </a:lnSpc>
              <a:buNone/>
              <a:defRPr sz="1000" b="0" i="0">
                <a:latin typeface="HSE Sans" panose="02000000000000000000" pitchFamily="2" charset="0"/>
              </a:defRPr>
            </a:lvl2pPr>
            <a:lvl3pPr marL="914400" indent="0">
              <a:lnSpc>
                <a:spcPct val="100000"/>
              </a:lnSpc>
              <a:buNone/>
              <a:defRPr sz="1000" b="0" i="0">
                <a:latin typeface="HSE Sans" panose="02000000000000000000" pitchFamily="2" charset="0"/>
              </a:defRPr>
            </a:lvl3pPr>
            <a:lvl4pPr marL="1371600" indent="0">
              <a:lnSpc>
                <a:spcPct val="100000"/>
              </a:lnSpc>
              <a:buNone/>
              <a:defRPr sz="1000" b="0" i="0">
                <a:latin typeface="HSE Sans" panose="02000000000000000000" pitchFamily="2" charset="0"/>
              </a:defRPr>
            </a:lvl4pPr>
            <a:lvl5pPr marL="1828800" indent="0">
              <a:lnSpc>
                <a:spcPct val="100000"/>
              </a:lnSpc>
              <a:buNone/>
              <a:defRPr sz="1000" b="0" i="0">
                <a:latin typeface="HSE Sans" panose="02000000000000000000" pitchFamily="2" charset="0"/>
              </a:defRPr>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ru-RU" sz="1000" dirty="0">
                <a:latin typeface="HSE Sans" panose="02000000000000000000" pitchFamily="2" charset="0"/>
              </a:rPr>
              <a:t>Название подразделения</a:t>
            </a:r>
            <a:br>
              <a:rPr lang="ru-RU" sz="1000" dirty="0">
                <a:latin typeface="HSE Sans" panose="02000000000000000000" pitchFamily="2" charset="0"/>
              </a:rPr>
            </a:br>
            <a:r>
              <a:rPr lang="ru-RU" sz="1000" dirty="0">
                <a:latin typeface="HSE Sans" panose="02000000000000000000" pitchFamily="2" charset="0"/>
              </a:rPr>
              <a:t>в две или три строки</a:t>
            </a:r>
            <a:r>
              <a:rPr lang="en-GB" sz="1000" dirty="0">
                <a:latin typeface="HSE Sans" panose="02000000000000000000" pitchFamily="2" charset="0"/>
              </a:rPr>
              <a:t> (10pt)</a:t>
            </a:r>
            <a:endParaRPr lang="ru-RU" sz="1000" dirty="0">
              <a:latin typeface="HSE Sans" panose="02000000000000000000" pitchFamily="2" charset="0"/>
            </a:endParaRPr>
          </a:p>
        </p:txBody>
      </p:sp>
      <p:sp>
        <p:nvSpPr>
          <p:cNvPr id="15" name="Текст 39">
            <a:extLst>
              <a:ext uri="{FF2B5EF4-FFF2-40B4-BE49-F238E27FC236}">
                <a16:creationId xmlns:a16="http://schemas.microsoft.com/office/drawing/2014/main" id="{279CCCA0-F959-5245-8321-106D3C5E837D}"/>
              </a:ext>
            </a:extLst>
          </p:cNvPr>
          <p:cNvSpPr>
            <a:spLocks noGrp="1"/>
          </p:cNvSpPr>
          <p:nvPr>
            <p:ph type="body" sz="quarter" idx="14" hasCustomPrompt="1"/>
          </p:nvPr>
        </p:nvSpPr>
        <p:spPr>
          <a:xfrm>
            <a:off x="3459163" y="548720"/>
            <a:ext cx="2070100" cy="408109"/>
          </a:xfrm>
        </p:spPr>
        <p:txBody>
          <a:bodyPr lIns="0" tIns="0" rIns="0" bIns="0">
            <a:noAutofit/>
          </a:bodyPr>
          <a:lstStyle>
            <a:lvl1pPr marL="0" indent="0">
              <a:lnSpc>
                <a:spcPct val="100000"/>
              </a:lnSpc>
              <a:spcBef>
                <a:spcPts val="0"/>
              </a:spcBef>
              <a:buNone/>
              <a:defRPr sz="1000" b="0" i="0">
                <a:solidFill>
                  <a:srgbClr val="0E2D69"/>
                </a:solidFill>
                <a:latin typeface="HSE Sans" panose="02000000000000000000" pitchFamily="2" charset="0"/>
              </a:defRPr>
            </a:lvl1pPr>
            <a:lvl2pPr marL="457200" indent="0">
              <a:buNone/>
              <a:defRPr sz="1000" b="0" i="0">
                <a:solidFill>
                  <a:srgbClr val="0E2D69"/>
                </a:solidFill>
                <a:latin typeface="HSE Sans" panose="02000000000000000000" pitchFamily="2" charset="0"/>
              </a:defRPr>
            </a:lvl2pPr>
            <a:lvl3pPr marL="914400" indent="0">
              <a:buNone/>
              <a:defRPr sz="1000" b="0" i="0">
                <a:solidFill>
                  <a:srgbClr val="0E2D69"/>
                </a:solidFill>
                <a:latin typeface="HSE Sans" panose="02000000000000000000" pitchFamily="2" charset="0"/>
              </a:defRPr>
            </a:lvl3pPr>
            <a:lvl4pPr marL="1371600" indent="0">
              <a:buNone/>
              <a:defRPr sz="1000" b="0" i="0">
                <a:solidFill>
                  <a:srgbClr val="0E2D69"/>
                </a:solidFill>
                <a:latin typeface="HSE Sans" panose="02000000000000000000" pitchFamily="2" charset="0"/>
              </a:defRPr>
            </a:lvl4pPr>
            <a:lvl5pPr marL="1828800" indent="0">
              <a:buNone/>
              <a:defRPr sz="1000" b="0" i="0">
                <a:solidFill>
                  <a:srgbClr val="0E2D69"/>
                </a:solidFill>
                <a:latin typeface="HSE Sans" panose="02000000000000000000" pitchFamily="2" charset="0"/>
              </a:defRPr>
            </a:lvl5pPr>
          </a:lstStyle>
          <a:p>
            <a:r>
              <a:rPr lang="ru-RU" sz="1000" dirty="0">
                <a:latin typeface="HSE Sans" panose="02000000000000000000" pitchFamily="2" charset="0"/>
              </a:rPr>
              <a:t>Название презентации может быть набрано в две или три строки</a:t>
            </a:r>
            <a:r>
              <a:rPr lang="en-GB" sz="1000" dirty="0">
                <a:latin typeface="HSE Sans" panose="02000000000000000000" pitchFamily="2" charset="0"/>
              </a:rPr>
              <a:t> (10pt)</a:t>
            </a:r>
            <a:endParaRPr lang="ru-RU" sz="1000" dirty="0">
              <a:latin typeface="HSE Sans" panose="02000000000000000000" pitchFamily="2" charset="0"/>
            </a:endParaRPr>
          </a:p>
        </p:txBody>
      </p:sp>
      <p:sp>
        <p:nvSpPr>
          <p:cNvPr id="17" name="Текст 39">
            <a:extLst>
              <a:ext uri="{FF2B5EF4-FFF2-40B4-BE49-F238E27FC236}">
                <a16:creationId xmlns:a16="http://schemas.microsoft.com/office/drawing/2014/main" id="{8B839C6B-8494-8841-9714-4C8F710F8400}"/>
              </a:ext>
            </a:extLst>
          </p:cNvPr>
          <p:cNvSpPr>
            <a:spLocks noGrp="1"/>
          </p:cNvSpPr>
          <p:nvPr>
            <p:ph type="body" sz="quarter" idx="15" hasCustomPrompt="1"/>
          </p:nvPr>
        </p:nvSpPr>
        <p:spPr>
          <a:xfrm>
            <a:off x="6259892" y="548720"/>
            <a:ext cx="2070100" cy="408109"/>
          </a:xfrm>
        </p:spPr>
        <p:txBody>
          <a:bodyPr lIns="0" tIns="0" rIns="0" bIns="0">
            <a:noAutofit/>
          </a:bodyPr>
          <a:lstStyle>
            <a:lvl1pPr marL="0" indent="0">
              <a:lnSpc>
                <a:spcPct val="100000"/>
              </a:lnSpc>
              <a:spcBef>
                <a:spcPts val="0"/>
              </a:spcBef>
              <a:buNone/>
              <a:defRPr sz="1000" b="0" i="0">
                <a:solidFill>
                  <a:srgbClr val="0E2D69"/>
                </a:solidFill>
                <a:latin typeface="HSE Sans" panose="02000000000000000000" pitchFamily="2" charset="0"/>
              </a:defRPr>
            </a:lvl1pPr>
            <a:lvl2pPr marL="457200" indent="0">
              <a:buNone/>
              <a:defRPr sz="1000" b="0" i="0">
                <a:solidFill>
                  <a:srgbClr val="0E2D69"/>
                </a:solidFill>
                <a:latin typeface="HSE Sans" panose="02000000000000000000" pitchFamily="2" charset="0"/>
              </a:defRPr>
            </a:lvl2pPr>
            <a:lvl3pPr marL="914400" indent="0">
              <a:buNone/>
              <a:defRPr sz="1000" b="0" i="0">
                <a:solidFill>
                  <a:srgbClr val="0E2D69"/>
                </a:solidFill>
                <a:latin typeface="HSE Sans" panose="02000000000000000000" pitchFamily="2" charset="0"/>
              </a:defRPr>
            </a:lvl3pPr>
            <a:lvl4pPr marL="1371600" indent="0">
              <a:buNone/>
              <a:defRPr sz="1000" b="0" i="0">
                <a:solidFill>
                  <a:srgbClr val="0E2D69"/>
                </a:solidFill>
                <a:latin typeface="HSE Sans" panose="02000000000000000000" pitchFamily="2" charset="0"/>
              </a:defRPr>
            </a:lvl4pPr>
            <a:lvl5pPr marL="1828800" indent="0">
              <a:buNone/>
              <a:defRPr sz="1000" b="0" i="0">
                <a:solidFill>
                  <a:srgbClr val="0E2D69"/>
                </a:solidFill>
                <a:latin typeface="HSE Sans" panose="02000000000000000000" pitchFamily="2" charset="0"/>
              </a:defRPr>
            </a:lvl5pPr>
          </a:lstStyle>
          <a:p>
            <a:r>
              <a:rPr lang="ru-RU" sz="1000" dirty="0">
                <a:latin typeface="HSE Sans" panose="02000000000000000000" pitchFamily="2" charset="0"/>
              </a:rPr>
              <a:t>Название раздела может быть набрано в две или три строки</a:t>
            </a:r>
            <a:r>
              <a:rPr lang="en-GB" sz="1000" dirty="0">
                <a:latin typeface="HSE Sans" panose="02000000000000000000" pitchFamily="2" charset="0"/>
              </a:rPr>
              <a:t> (10pt)</a:t>
            </a:r>
            <a:endParaRPr lang="ru-RU" sz="1000" dirty="0">
              <a:latin typeface="HSE Sans" panose="02000000000000000000" pitchFamily="2" charset="0"/>
            </a:endParaRPr>
          </a:p>
        </p:txBody>
      </p:sp>
      <p:sp>
        <p:nvSpPr>
          <p:cNvPr id="18" name="Текст 22">
            <a:extLst>
              <a:ext uri="{FF2B5EF4-FFF2-40B4-BE49-F238E27FC236}">
                <a16:creationId xmlns:a16="http://schemas.microsoft.com/office/drawing/2014/main" id="{4D940599-2B77-CE47-91E6-CDB51ADE1840}"/>
              </a:ext>
            </a:extLst>
          </p:cNvPr>
          <p:cNvSpPr>
            <a:spLocks noGrp="1"/>
          </p:cNvSpPr>
          <p:nvPr>
            <p:ph type="body" sz="quarter" idx="17" hasCustomPrompt="1"/>
          </p:nvPr>
        </p:nvSpPr>
        <p:spPr>
          <a:xfrm>
            <a:off x="585787" y="1447064"/>
            <a:ext cx="7617877" cy="537011"/>
          </a:xfrm>
        </p:spPr>
        <p:txBody>
          <a:bodyPr lIns="0" tIns="0" rIns="0" bIns="0">
            <a:noAutofit/>
          </a:bodyPr>
          <a:lstStyle>
            <a:lvl1pPr marL="0" indent="0">
              <a:buNone/>
              <a:defRPr sz="1600" b="0" i="0">
                <a:solidFill>
                  <a:srgbClr val="0E2D69"/>
                </a:solidFill>
                <a:latin typeface="HSE Sans" panose="02000000000000000000" pitchFamily="2" charset="0"/>
              </a:defRPr>
            </a:lvl1pPr>
            <a:lvl2pPr>
              <a:defRPr sz="1600" b="0" i="0">
                <a:solidFill>
                  <a:srgbClr val="0E2D69"/>
                </a:solidFill>
                <a:latin typeface="HSE Sans" panose="02000000000000000000" pitchFamily="2" charset="0"/>
              </a:defRPr>
            </a:lvl2pPr>
            <a:lvl3pPr>
              <a:defRPr sz="1600" b="0" i="0">
                <a:solidFill>
                  <a:srgbClr val="0E2D69"/>
                </a:solidFill>
                <a:latin typeface="HSE Sans" panose="02000000000000000000" pitchFamily="2" charset="0"/>
              </a:defRPr>
            </a:lvl3pPr>
            <a:lvl4pPr>
              <a:defRPr sz="1600" b="0" i="0">
                <a:solidFill>
                  <a:srgbClr val="0E2D69"/>
                </a:solidFill>
                <a:latin typeface="HSE Sans" panose="02000000000000000000" pitchFamily="2" charset="0"/>
              </a:defRPr>
            </a:lvl4pPr>
            <a:lvl5pPr>
              <a:defRPr sz="1600" b="0" i="0">
                <a:solidFill>
                  <a:srgbClr val="0E2D69"/>
                </a:solidFill>
                <a:latin typeface="HSE Sans" panose="02000000000000000000" pitchFamily="2" charset="0"/>
              </a:defRPr>
            </a:lvl5pPr>
          </a:lstStyle>
          <a:p>
            <a:r>
              <a:rPr lang="ru-RU" sz="1600" dirty="0">
                <a:solidFill>
                  <a:srgbClr val="102D69"/>
                </a:solidFill>
                <a:latin typeface="HSE Sans" panose="02000000000000000000" pitchFamily="2" charset="0"/>
              </a:rPr>
              <a:t>Название таблицы. Обратите внимание, что название графика набирается меньшим кеглем, чем заголовок (16</a:t>
            </a:r>
            <a:r>
              <a:rPr lang="en-GB" sz="1600" dirty="0" err="1">
                <a:solidFill>
                  <a:srgbClr val="102D69"/>
                </a:solidFill>
                <a:latin typeface="HSE Sans" panose="02000000000000000000" pitchFamily="2" charset="0"/>
              </a:rPr>
              <a:t>pt</a:t>
            </a:r>
            <a:r>
              <a:rPr lang="en-GB" sz="1600" dirty="0">
                <a:solidFill>
                  <a:srgbClr val="102D69"/>
                </a:solidFill>
                <a:latin typeface="HSE Sans" panose="02000000000000000000" pitchFamily="2" charset="0"/>
              </a:rPr>
              <a:t>)</a:t>
            </a:r>
            <a:endParaRPr lang="ru-RU" sz="1600" dirty="0">
              <a:solidFill>
                <a:srgbClr val="102D69"/>
              </a:solidFill>
              <a:latin typeface="HSE Sans" panose="02000000000000000000" pitchFamily="2" charset="0"/>
            </a:endParaRPr>
          </a:p>
        </p:txBody>
      </p:sp>
      <p:sp>
        <p:nvSpPr>
          <p:cNvPr id="19" name="Текст 16">
            <a:extLst>
              <a:ext uri="{FF2B5EF4-FFF2-40B4-BE49-F238E27FC236}">
                <a16:creationId xmlns:a16="http://schemas.microsoft.com/office/drawing/2014/main" id="{A7333712-9DED-4F4B-B209-2F13075EDB3F}"/>
              </a:ext>
            </a:extLst>
          </p:cNvPr>
          <p:cNvSpPr>
            <a:spLocks noGrp="1"/>
          </p:cNvSpPr>
          <p:nvPr>
            <p:ph type="body" sz="quarter" idx="18" hasCustomPrompt="1"/>
          </p:nvPr>
        </p:nvSpPr>
        <p:spPr>
          <a:xfrm>
            <a:off x="585788" y="5739189"/>
            <a:ext cx="6824303" cy="703205"/>
          </a:xfrm>
        </p:spPr>
        <p:txBody>
          <a:bodyPr lIns="0" tIns="0" rIns="0" bIns="0">
            <a:normAutofit/>
          </a:bodyPr>
          <a:lstStyle>
            <a:lvl1pPr marL="0" marR="0" indent="0" algn="l" defTabSz="914400" rtl="0" eaLnBrk="1" fontAlgn="auto" latinLnBrk="0" hangingPunct="1">
              <a:lnSpc>
                <a:spcPct val="100000"/>
              </a:lnSpc>
              <a:spcBef>
                <a:spcPts val="600"/>
              </a:spcBef>
              <a:spcAft>
                <a:spcPts val="0"/>
              </a:spcAft>
              <a:buClrTx/>
              <a:buSzTx/>
              <a:buFontTx/>
              <a:buNone/>
              <a:tabLst/>
              <a:defRPr sz="1300" b="0" i="0">
                <a:solidFill>
                  <a:srgbClr val="0E2D69"/>
                </a:solidFill>
                <a:latin typeface="HSE Sans" panose="02000000000000000000" pitchFamily="2" charset="0"/>
              </a:defRPr>
            </a:lvl1pPr>
            <a:lvl2pPr>
              <a:defRPr sz="1300" b="0" i="0">
                <a:solidFill>
                  <a:srgbClr val="0E2D69"/>
                </a:solidFill>
                <a:latin typeface="HSE Sans" panose="02000000000000000000" pitchFamily="2" charset="0"/>
              </a:defRPr>
            </a:lvl2pPr>
            <a:lvl3pPr>
              <a:defRPr sz="1300" b="0" i="0">
                <a:solidFill>
                  <a:srgbClr val="0E2D69"/>
                </a:solidFill>
                <a:latin typeface="HSE Sans" panose="02000000000000000000" pitchFamily="2" charset="0"/>
              </a:defRPr>
            </a:lvl3pPr>
            <a:lvl4pPr>
              <a:defRPr sz="1300" b="0" i="0">
                <a:solidFill>
                  <a:srgbClr val="0E2D69"/>
                </a:solidFill>
                <a:latin typeface="HSE Sans" panose="02000000000000000000" pitchFamily="2" charset="0"/>
              </a:defRPr>
            </a:lvl4pPr>
            <a:lvl5pPr>
              <a:defRPr sz="1300" b="0" i="0">
                <a:solidFill>
                  <a:srgbClr val="0E2D69"/>
                </a:solidFill>
                <a:latin typeface="HSE Sans" panose="02000000000000000000" pitchFamily="2" charset="0"/>
              </a:defRPr>
            </a:lvl5pPr>
          </a:lstStyle>
          <a:p>
            <a:pPr marL="0" marR="0" lvl="0" indent="0" algn="l" defTabSz="914400" rtl="0" eaLnBrk="1" fontAlgn="auto" latinLnBrk="0" hangingPunct="1">
              <a:lnSpc>
                <a:spcPct val="100000"/>
              </a:lnSpc>
              <a:spcBef>
                <a:spcPts val="600"/>
              </a:spcBef>
              <a:spcAft>
                <a:spcPts val="0"/>
              </a:spcAft>
              <a:buClrTx/>
              <a:buSzTx/>
              <a:buFontTx/>
              <a:buNone/>
              <a:tabLst/>
              <a:defRPr/>
            </a:pPr>
            <a:r>
              <a:rPr lang="ru-RU" sz="1300" b="0" dirty="0">
                <a:ln>
                  <a:noFill/>
                </a:ln>
                <a:latin typeface="HSE Sans" panose="02000000000000000000" pitchFamily="2" charset="0"/>
              </a:rPr>
              <a:t>Мы рекомендуем очень аккуратно использовать жирное начертание, старайтесь выделять жирным самое важное. </a:t>
            </a:r>
            <a:r>
              <a:rPr lang="ru-RU" sz="1300" dirty="0">
                <a:latin typeface="HSE Sans" panose="02000000000000000000" pitchFamily="2" charset="0"/>
              </a:rPr>
              <a:t>Также старайтесь не использовать выделение жирным начертанием вместе с заливкой ячеек каким-либо цветом, достаточно и одного акцента.</a:t>
            </a:r>
            <a:endParaRPr lang="en-RU" sz="1300" b="0">
              <a:ln>
                <a:noFill/>
              </a:ln>
              <a:latin typeface="HSE Sans" panose="02000000000000000000" pitchFamily="2" charset="0"/>
            </a:endParaRPr>
          </a:p>
        </p:txBody>
      </p:sp>
      <p:sp>
        <p:nvSpPr>
          <p:cNvPr id="20" name="Таблица 18">
            <a:extLst>
              <a:ext uri="{FF2B5EF4-FFF2-40B4-BE49-F238E27FC236}">
                <a16:creationId xmlns:a16="http://schemas.microsoft.com/office/drawing/2014/main" id="{DD467C42-8209-B740-8419-DBB6A6F7D5EE}"/>
              </a:ext>
            </a:extLst>
          </p:cNvPr>
          <p:cNvSpPr>
            <a:spLocks noGrp="1"/>
          </p:cNvSpPr>
          <p:nvPr>
            <p:ph type="tbl" sz="quarter" idx="19"/>
          </p:nvPr>
        </p:nvSpPr>
        <p:spPr>
          <a:xfrm>
            <a:off x="585787" y="2208362"/>
            <a:ext cx="7617895" cy="3295290"/>
          </a:xfrm>
        </p:spPr>
        <p:txBody>
          <a:bodyPr/>
          <a:lstStyle/>
          <a:p>
            <a:endParaRPr lang="ru-RU"/>
          </a:p>
        </p:txBody>
      </p:sp>
      <p:sp>
        <p:nvSpPr>
          <p:cNvPr id="21" name="Текст 35">
            <a:extLst>
              <a:ext uri="{FF2B5EF4-FFF2-40B4-BE49-F238E27FC236}">
                <a16:creationId xmlns:a16="http://schemas.microsoft.com/office/drawing/2014/main" id="{B4309850-76EA-224C-A9E2-B6BBDBF99DE2}"/>
              </a:ext>
            </a:extLst>
          </p:cNvPr>
          <p:cNvSpPr>
            <a:spLocks noGrp="1"/>
          </p:cNvSpPr>
          <p:nvPr>
            <p:ph type="body" sz="quarter" idx="12" hasCustomPrompt="1"/>
          </p:nvPr>
        </p:nvSpPr>
        <p:spPr>
          <a:xfrm>
            <a:off x="8686807" y="2208363"/>
            <a:ext cx="2930666" cy="2570672"/>
          </a:xfrm>
        </p:spPr>
        <p:txBody>
          <a:bodyPr lIns="0" tIns="0" rIns="0">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300" b="0" i="0">
                <a:solidFill>
                  <a:srgbClr val="0E2D69"/>
                </a:solidFill>
                <a:latin typeface="HSE Sans" panose="02000000000000000000" pitchFamily="2" charset="0"/>
              </a:defRPr>
            </a:lvl1pPr>
            <a:lvl2pPr marL="4572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2pPr>
            <a:lvl3pPr marL="9144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3pPr>
            <a:lvl4pPr marL="13716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4pPr>
            <a:lvl5pPr marL="18288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5pPr>
          </a:lstStyle>
          <a:p>
            <a:r>
              <a:rPr lang="en-GB" sz="1300" dirty="0">
                <a:latin typeface="HSE Sans" panose="02000000000000000000" pitchFamily="2" charset="0"/>
              </a:rPr>
              <a:t>Lorem ipsum </a:t>
            </a:r>
            <a:r>
              <a:rPr lang="en-GB" sz="1300" dirty="0" err="1">
                <a:latin typeface="HSE Sans" panose="02000000000000000000" pitchFamily="2" charset="0"/>
              </a:rPr>
              <a:t>dolor</a:t>
            </a:r>
            <a:r>
              <a:rPr lang="en-GB" sz="1300" dirty="0">
                <a:latin typeface="HSE Sans" panose="02000000000000000000" pitchFamily="2" charset="0"/>
              </a:rPr>
              <a:t> sit </a:t>
            </a:r>
            <a:r>
              <a:rPr lang="en-GB" sz="1300" dirty="0" err="1">
                <a:latin typeface="HSE Sans" panose="02000000000000000000" pitchFamily="2" charset="0"/>
              </a:rPr>
              <a:t>amet</a:t>
            </a:r>
            <a:r>
              <a:rPr lang="en-GB" sz="1300" dirty="0">
                <a:latin typeface="HSE Sans" panose="02000000000000000000" pitchFamily="2" charset="0"/>
              </a:rPr>
              <a:t>, </a:t>
            </a:r>
            <a:r>
              <a:rPr lang="en-GB" sz="1300" dirty="0" err="1">
                <a:latin typeface="HSE Sans" panose="02000000000000000000" pitchFamily="2" charset="0"/>
              </a:rPr>
              <a:t>consectetur</a:t>
            </a:r>
            <a:r>
              <a:rPr lang="en-GB" sz="1300" dirty="0">
                <a:latin typeface="HSE Sans" panose="02000000000000000000" pitchFamily="2" charset="0"/>
              </a:rPr>
              <a:t> </a:t>
            </a:r>
            <a:r>
              <a:rPr lang="en-GB" sz="1300" dirty="0" err="1">
                <a:latin typeface="HSE Sans" panose="02000000000000000000" pitchFamily="2" charset="0"/>
              </a:rPr>
              <a:t>adipiscing</a:t>
            </a:r>
            <a:r>
              <a:rPr lang="en-GB" sz="1300" dirty="0">
                <a:latin typeface="HSE Sans" panose="02000000000000000000" pitchFamily="2" charset="0"/>
              </a:rPr>
              <a:t> </a:t>
            </a:r>
            <a:r>
              <a:rPr lang="en-GB" sz="1300" dirty="0" err="1">
                <a:latin typeface="HSE Sans" panose="02000000000000000000" pitchFamily="2" charset="0"/>
              </a:rPr>
              <a:t>elit</a:t>
            </a:r>
            <a:r>
              <a:rPr lang="en-GB" sz="1300" dirty="0">
                <a:latin typeface="HSE Sans" panose="02000000000000000000" pitchFamily="2" charset="0"/>
              </a:rPr>
              <a:t>, </a:t>
            </a:r>
            <a:r>
              <a:rPr lang="en-GB" sz="1300" dirty="0" err="1">
                <a:latin typeface="HSE Sans" panose="02000000000000000000" pitchFamily="2" charset="0"/>
              </a:rPr>
              <a:t>sed</a:t>
            </a:r>
            <a:r>
              <a:rPr lang="en-GB" sz="1300" dirty="0">
                <a:latin typeface="HSE Sans" panose="02000000000000000000" pitchFamily="2" charset="0"/>
              </a:rPr>
              <a:t> do </a:t>
            </a:r>
            <a:r>
              <a:rPr lang="en-GB" sz="1300" dirty="0" err="1">
                <a:latin typeface="HSE Sans" panose="02000000000000000000" pitchFamily="2" charset="0"/>
              </a:rPr>
              <a:t>eiusmod</a:t>
            </a:r>
            <a:r>
              <a:rPr lang="en-GB" sz="1300" dirty="0">
                <a:latin typeface="HSE Sans" panose="02000000000000000000" pitchFamily="2" charset="0"/>
              </a:rPr>
              <a:t> </a:t>
            </a:r>
            <a:r>
              <a:rPr lang="en-GB" sz="1300" dirty="0" err="1">
                <a:latin typeface="HSE Sans" panose="02000000000000000000" pitchFamily="2" charset="0"/>
              </a:rPr>
              <a:t>tempor</a:t>
            </a:r>
            <a:r>
              <a:rPr lang="en-GB" sz="1300" dirty="0">
                <a:latin typeface="HSE Sans" panose="02000000000000000000" pitchFamily="2" charset="0"/>
              </a:rPr>
              <a:t> </a:t>
            </a:r>
            <a:r>
              <a:rPr lang="en-GB" sz="1300" dirty="0" err="1">
                <a:latin typeface="HSE Sans" panose="02000000000000000000" pitchFamily="2" charset="0"/>
              </a:rPr>
              <a:t>incididunt</a:t>
            </a:r>
            <a:r>
              <a:rPr lang="en-GB" sz="1300" dirty="0">
                <a:latin typeface="HSE Sans" panose="02000000000000000000" pitchFamily="2" charset="0"/>
              </a:rPr>
              <a:t> </a:t>
            </a:r>
            <a:r>
              <a:rPr lang="en-GB" sz="1300" dirty="0" err="1">
                <a:latin typeface="HSE Sans" panose="02000000000000000000" pitchFamily="2" charset="0"/>
              </a:rPr>
              <a:t>ut</a:t>
            </a:r>
            <a:r>
              <a:rPr lang="en-GB" sz="1300" dirty="0">
                <a:latin typeface="HSE Sans" panose="02000000000000000000" pitchFamily="2" charset="0"/>
              </a:rPr>
              <a:t> </a:t>
            </a:r>
            <a:r>
              <a:rPr lang="en-GB" sz="1300" dirty="0" err="1">
                <a:latin typeface="HSE Sans" panose="02000000000000000000" pitchFamily="2" charset="0"/>
              </a:rPr>
              <a:t>labore</a:t>
            </a:r>
            <a:r>
              <a:rPr lang="en-GB" sz="1300" dirty="0">
                <a:latin typeface="HSE Sans" panose="02000000000000000000" pitchFamily="2" charset="0"/>
              </a:rPr>
              <a:t> et dolore magna </a:t>
            </a:r>
            <a:r>
              <a:rPr lang="en-GB" sz="1300" dirty="0" err="1">
                <a:latin typeface="HSE Sans" panose="02000000000000000000" pitchFamily="2" charset="0"/>
              </a:rPr>
              <a:t>aliqua</a:t>
            </a:r>
            <a:r>
              <a:rPr lang="en-GB" sz="1300" dirty="0">
                <a:latin typeface="HSE Sans" panose="02000000000000000000" pitchFamily="2" charset="0"/>
              </a:rPr>
              <a:t>. Ut </a:t>
            </a:r>
            <a:r>
              <a:rPr lang="en-GB" sz="1300" dirty="0" err="1">
                <a:latin typeface="HSE Sans" panose="02000000000000000000" pitchFamily="2" charset="0"/>
              </a:rPr>
              <a:t>enim</a:t>
            </a:r>
            <a:r>
              <a:rPr lang="en-GB" sz="1300" dirty="0">
                <a:latin typeface="HSE Sans" panose="02000000000000000000" pitchFamily="2" charset="0"/>
              </a:rPr>
              <a:t> ad minim </a:t>
            </a:r>
            <a:r>
              <a:rPr lang="en-GB" sz="1300" dirty="0" err="1">
                <a:latin typeface="HSE Sans" panose="02000000000000000000" pitchFamily="2" charset="0"/>
              </a:rPr>
              <a:t>veniam</a:t>
            </a:r>
            <a:r>
              <a:rPr lang="en-GB" sz="1300" dirty="0">
                <a:latin typeface="HSE Sans" panose="02000000000000000000" pitchFamily="2" charset="0"/>
              </a:rPr>
              <a:t>, </a:t>
            </a:r>
            <a:r>
              <a:rPr lang="en-GB" sz="1300" dirty="0" err="1">
                <a:latin typeface="HSE Sans" panose="02000000000000000000" pitchFamily="2" charset="0"/>
              </a:rPr>
              <a:t>quis</a:t>
            </a:r>
            <a:r>
              <a:rPr lang="en-GB" sz="1300" dirty="0">
                <a:latin typeface="HSE Sans" panose="02000000000000000000" pitchFamily="2" charset="0"/>
              </a:rPr>
              <a:t> </a:t>
            </a:r>
            <a:r>
              <a:rPr lang="en-GB" sz="1300" dirty="0" err="1">
                <a:latin typeface="HSE Sans" panose="02000000000000000000" pitchFamily="2" charset="0"/>
              </a:rPr>
              <a:t>nostrud</a:t>
            </a:r>
            <a:r>
              <a:rPr lang="en-GB" sz="1300" dirty="0">
                <a:latin typeface="HSE Sans" panose="02000000000000000000" pitchFamily="2" charset="0"/>
              </a:rPr>
              <a:t> exercitation </a:t>
            </a:r>
            <a:r>
              <a:rPr lang="en-GB" sz="1300" dirty="0" err="1">
                <a:latin typeface="HSE Sans" panose="02000000000000000000" pitchFamily="2" charset="0"/>
              </a:rPr>
              <a:t>ullamco</a:t>
            </a:r>
            <a:r>
              <a:rPr lang="en-GB" sz="1300" dirty="0">
                <a:latin typeface="HSE Sans" panose="02000000000000000000" pitchFamily="2" charset="0"/>
              </a:rPr>
              <a:t> </a:t>
            </a:r>
            <a:r>
              <a:rPr lang="en-GB" sz="1300" dirty="0" err="1">
                <a:latin typeface="HSE Sans" panose="02000000000000000000" pitchFamily="2" charset="0"/>
              </a:rPr>
              <a:t>laboris</a:t>
            </a:r>
            <a:r>
              <a:rPr lang="en-GB" sz="1300" dirty="0">
                <a:latin typeface="HSE Sans" panose="02000000000000000000" pitchFamily="2" charset="0"/>
              </a:rPr>
              <a:t> nisi </a:t>
            </a:r>
            <a:r>
              <a:rPr lang="en-GB" sz="1300" dirty="0" err="1">
                <a:latin typeface="HSE Sans" panose="02000000000000000000" pitchFamily="2" charset="0"/>
              </a:rPr>
              <a:t>ut</a:t>
            </a:r>
            <a:r>
              <a:rPr lang="en-GB" sz="1300" dirty="0">
                <a:latin typeface="HSE Sans" panose="02000000000000000000" pitchFamily="2" charset="0"/>
              </a:rPr>
              <a:t> </a:t>
            </a:r>
            <a:r>
              <a:rPr lang="en-GB" sz="1300" dirty="0" err="1">
                <a:latin typeface="HSE Sans" panose="02000000000000000000" pitchFamily="2" charset="0"/>
              </a:rPr>
              <a:t>aliquip</a:t>
            </a:r>
            <a:r>
              <a:rPr lang="en-GB" sz="1300" dirty="0">
                <a:latin typeface="HSE Sans" panose="02000000000000000000" pitchFamily="2" charset="0"/>
              </a:rPr>
              <a:t> ex </a:t>
            </a:r>
            <a:r>
              <a:rPr lang="en-GB" sz="1300" dirty="0" err="1">
                <a:latin typeface="HSE Sans" panose="02000000000000000000" pitchFamily="2" charset="0"/>
              </a:rPr>
              <a:t>ea</a:t>
            </a:r>
            <a:r>
              <a:rPr lang="en-GB" sz="1300" dirty="0">
                <a:latin typeface="HSE Sans" panose="02000000000000000000" pitchFamily="2" charset="0"/>
              </a:rPr>
              <a:t> </a:t>
            </a:r>
            <a:r>
              <a:rPr lang="en-GB" sz="1300" dirty="0" err="1">
                <a:latin typeface="HSE Sans" panose="02000000000000000000" pitchFamily="2" charset="0"/>
              </a:rPr>
              <a:t>commodo</a:t>
            </a:r>
            <a:r>
              <a:rPr lang="en-GB" sz="1300" dirty="0">
                <a:latin typeface="HSE Sans" panose="02000000000000000000" pitchFamily="2" charset="0"/>
              </a:rPr>
              <a:t> </a:t>
            </a:r>
            <a:r>
              <a:rPr lang="en-GB" sz="1300" dirty="0" err="1">
                <a:latin typeface="HSE Sans" panose="02000000000000000000" pitchFamily="2" charset="0"/>
              </a:rPr>
              <a:t>consequat</a:t>
            </a:r>
            <a:r>
              <a:rPr lang="en-GB" sz="1300" dirty="0">
                <a:latin typeface="HSE Sans" panose="02000000000000000000" pitchFamily="2" charset="0"/>
              </a:rPr>
              <a:t>. Duis </a:t>
            </a:r>
            <a:r>
              <a:rPr lang="en-GB" sz="1300" dirty="0" err="1">
                <a:latin typeface="HSE Sans" panose="02000000000000000000" pitchFamily="2" charset="0"/>
              </a:rPr>
              <a:t>aute</a:t>
            </a:r>
            <a:r>
              <a:rPr lang="en-GB" sz="1300" dirty="0">
                <a:latin typeface="HSE Sans" panose="02000000000000000000" pitchFamily="2" charset="0"/>
              </a:rPr>
              <a:t> </a:t>
            </a:r>
            <a:r>
              <a:rPr lang="en-GB" sz="1300" dirty="0" err="1">
                <a:latin typeface="HSE Sans" panose="02000000000000000000" pitchFamily="2" charset="0"/>
              </a:rPr>
              <a:t>irure</a:t>
            </a:r>
            <a:r>
              <a:rPr lang="en-GB" sz="1300" dirty="0">
                <a:latin typeface="HSE Sans" panose="02000000000000000000" pitchFamily="2" charset="0"/>
              </a:rPr>
              <a:t> </a:t>
            </a:r>
            <a:r>
              <a:rPr lang="en-GB" sz="1300" dirty="0" err="1">
                <a:latin typeface="HSE Sans" panose="02000000000000000000" pitchFamily="2" charset="0"/>
              </a:rPr>
              <a:t>dolor</a:t>
            </a:r>
            <a:r>
              <a:rPr lang="en-GB" sz="1300" dirty="0">
                <a:latin typeface="HSE Sans" panose="02000000000000000000" pitchFamily="2" charset="0"/>
              </a:rPr>
              <a:t> in </a:t>
            </a:r>
            <a:r>
              <a:rPr lang="en-GB" sz="1300" dirty="0" err="1">
                <a:latin typeface="HSE Sans" panose="02000000000000000000" pitchFamily="2" charset="0"/>
              </a:rPr>
              <a:t>reprehenderit</a:t>
            </a:r>
            <a:r>
              <a:rPr lang="en-GB" sz="1300" dirty="0">
                <a:latin typeface="HSE Sans" panose="02000000000000000000" pitchFamily="2" charset="0"/>
              </a:rPr>
              <a:t> in </a:t>
            </a:r>
            <a:r>
              <a:rPr lang="en-GB" sz="1300" dirty="0" err="1">
                <a:latin typeface="HSE Sans" panose="02000000000000000000" pitchFamily="2" charset="0"/>
              </a:rPr>
              <a:t>voluptate</a:t>
            </a:r>
            <a:r>
              <a:rPr lang="en-GB" sz="1300" dirty="0">
                <a:latin typeface="HSE Sans" panose="02000000000000000000" pitchFamily="2" charset="0"/>
              </a:rPr>
              <a:t> </a:t>
            </a:r>
            <a:r>
              <a:rPr lang="en-GB" sz="1300" dirty="0" err="1">
                <a:latin typeface="HSE Sans" panose="02000000000000000000" pitchFamily="2" charset="0"/>
              </a:rPr>
              <a:t>velit</a:t>
            </a:r>
            <a:r>
              <a:rPr lang="en-GB" sz="1300" dirty="0">
                <a:latin typeface="HSE Sans" panose="02000000000000000000" pitchFamily="2" charset="0"/>
              </a:rPr>
              <a:t> </a:t>
            </a:r>
            <a:r>
              <a:rPr lang="en-GB" sz="1300" dirty="0" err="1">
                <a:latin typeface="HSE Sans" panose="02000000000000000000" pitchFamily="2" charset="0"/>
              </a:rPr>
              <a:t>esse</a:t>
            </a:r>
            <a:r>
              <a:rPr lang="en-GB" sz="1300" dirty="0">
                <a:latin typeface="HSE Sans" panose="02000000000000000000" pitchFamily="2" charset="0"/>
              </a:rPr>
              <a:t> </a:t>
            </a:r>
            <a:r>
              <a:rPr lang="en-GB" sz="1300" dirty="0" err="1">
                <a:latin typeface="HSE Sans" panose="02000000000000000000" pitchFamily="2" charset="0"/>
              </a:rPr>
              <a:t>cillum</a:t>
            </a:r>
            <a:r>
              <a:rPr lang="en-GB" sz="1300" dirty="0">
                <a:latin typeface="HSE Sans" panose="02000000000000000000" pitchFamily="2" charset="0"/>
              </a:rPr>
              <a:t> dolore </a:t>
            </a:r>
            <a:r>
              <a:rPr lang="en-GB" sz="1300" dirty="0" err="1">
                <a:latin typeface="HSE Sans" panose="02000000000000000000" pitchFamily="2" charset="0"/>
              </a:rPr>
              <a:t>eu</a:t>
            </a:r>
            <a:r>
              <a:rPr lang="en-GB" sz="1300" dirty="0">
                <a:latin typeface="HSE Sans" panose="02000000000000000000" pitchFamily="2" charset="0"/>
              </a:rPr>
              <a:t> </a:t>
            </a:r>
            <a:r>
              <a:rPr lang="en-GB" sz="1300" dirty="0" err="1">
                <a:latin typeface="HSE Sans" panose="02000000000000000000" pitchFamily="2" charset="0"/>
              </a:rPr>
              <a:t>fugiat</a:t>
            </a:r>
            <a:r>
              <a:rPr lang="en-GB" sz="1300" dirty="0">
                <a:latin typeface="HSE Sans" panose="02000000000000000000" pitchFamily="2" charset="0"/>
              </a:rPr>
              <a:t> </a:t>
            </a:r>
            <a:r>
              <a:rPr lang="en-GB" sz="1300" dirty="0" err="1">
                <a:latin typeface="HSE Sans" panose="02000000000000000000" pitchFamily="2" charset="0"/>
              </a:rPr>
              <a:t>nulla</a:t>
            </a:r>
            <a:r>
              <a:rPr lang="en-GB" sz="1300" dirty="0">
                <a:latin typeface="HSE Sans" panose="02000000000000000000" pitchFamily="2" charset="0"/>
              </a:rPr>
              <a:t> </a:t>
            </a:r>
            <a:r>
              <a:rPr lang="en-GB" sz="1300" dirty="0" err="1">
                <a:latin typeface="HSE Sans" panose="02000000000000000000" pitchFamily="2" charset="0"/>
              </a:rPr>
              <a:t>pariatur</a:t>
            </a:r>
            <a:r>
              <a:rPr lang="en-GB" sz="1300" dirty="0">
                <a:latin typeface="HSE Sans" panose="02000000000000000000" pitchFamily="2" charset="0"/>
              </a:rPr>
              <a:t>. </a:t>
            </a:r>
            <a:r>
              <a:rPr lang="en-GB" sz="1300" dirty="0" err="1">
                <a:latin typeface="HSE Sans" panose="02000000000000000000" pitchFamily="2" charset="0"/>
              </a:rPr>
              <a:t>Excepteur</a:t>
            </a:r>
            <a:r>
              <a:rPr lang="en-GB" sz="1300" dirty="0">
                <a:latin typeface="HSE Sans" panose="02000000000000000000" pitchFamily="2" charset="0"/>
              </a:rPr>
              <a:t> </a:t>
            </a:r>
            <a:r>
              <a:rPr lang="en-GB" sz="1300" dirty="0" err="1">
                <a:latin typeface="HSE Sans" panose="02000000000000000000" pitchFamily="2" charset="0"/>
              </a:rPr>
              <a:t>sint</a:t>
            </a:r>
            <a:r>
              <a:rPr lang="en-GB" sz="1300" dirty="0">
                <a:latin typeface="HSE Sans" panose="02000000000000000000" pitchFamily="2" charset="0"/>
              </a:rPr>
              <a:t> </a:t>
            </a:r>
            <a:r>
              <a:rPr lang="en-GB" sz="1300" dirty="0" err="1">
                <a:latin typeface="HSE Sans" panose="02000000000000000000" pitchFamily="2" charset="0"/>
              </a:rPr>
              <a:t>occaecat</a:t>
            </a:r>
            <a:r>
              <a:rPr lang="en-GB" sz="1300" dirty="0">
                <a:latin typeface="HSE Sans" panose="02000000000000000000" pitchFamily="2" charset="0"/>
              </a:rPr>
              <a:t> </a:t>
            </a:r>
            <a:r>
              <a:rPr lang="en-GB" sz="1300" dirty="0" err="1">
                <a:latin typeface="HSE Sans" panose="02000000000000000000" pitchFamily="2" charset="0"/>
              </a:rPr>
              <a:t>cupidatat</a:t>
            </a:r>
            <a:r>
              <a:rPr lang="en-GB" sz="1300" dirty="0">
                <a:latin typeface="HSE Sans" panose="02000000000000000000" pitchFamily="2" charset="0"/>
              </a:rPr>
              <a:t> non </a:t>
            </a:r>
            <a:r>
              <a:rPr lang="en-GB" sz="1300" dirty="0" err="1">
                <a:latin typeface="HSE Sans" panose="02000000000000000000" pitchFamily="2" charset="0"/>
              </a:rPr>
              <a:t>proident</a:t>
            </a:r>
            <a:r>
              <a:rPr lang="en-GB" sz="1300" dirty="0">
                <a:latin typeface="HSE Sans" panose="02000000000000000000" pitchFamily="2" charset="0"/>
              </a:rPr>
              <a:t>, sunt in culpa qui </a:t>
            </a:r>
            <a:r>
              <a:rPr lang="en-GB" sz="1300" dirty="0" err="1">
                <a:latin typeface="HSE Sans" panose="02000000000000000000" pitchFamily="2" charset="0"/>
              </a:rPr>
              <a:t>officia</a:t>
            </a:r>
            <a:r>
              <a:rPr lang="en-GB" sz="1300" dirty="0">
                <a:latin typeface="HSE Sans" panose="02000000000000000000" pitchFamily="2" charset="0"/>
              </a:rPr>
              <a:t> </a:t>
            </a:r>
            <a:r>
              <a:rPr lang="en-GB" sz="1300" dirty="0" err="1">
                <a:latin typeface="HSE Sans" panose="02000000000000000000" pitchFamily="2" charset="0"/>
              </a:rPr>
              <a:t>deserunt</a:t>
            </a:r>
            <a:r>
              <a:rPr lang="en-GB" sz="1300" dirty="0">
                <a:latin typeface="HSE Sans" panose="02000000000000000000" pitchFamily="2" charset="0"/>
              </a:rPr>
              <a:t> </a:t>
            </a:r>
            <a:r>
              <a:rPr lang="en-GB" sz="1300" dirty="0" err="1">
                <a:latin typeface="HSE Sans" panose="02000000000000000000" pitchFamily="2" charset="0"/>
              </a:rPr>
              <a:t>mollit</a:t>
            </a:r>
            <a:r>
              <a:rPr lang="en-GB" sz="1300" dirty="0">
                <a:latin typeface="HSE Sans" panose="02000000000000000000" pitchFamily="2" charset="0"/>
              </a:rPr>
              <a:t> </a:t>
            </a:r>
            <a:r>
              <a:rPr lang="en-GB" sz="1300" dirty="0" err="1">
                <a:latin typeface="HSE Sans" panose="02000000000000000000" pitchFamily="2" charset="0"/>
              </a:rPr>
              <a:t>anim</a:t>
            </a:r>
            <a:r>
              <a:rPr lang="en-GB" sz="1300" dirty="0">
                <a:latin typeface="HSE Sans" panose="02000000000000000000" pitchFamily="2" charset="0"/>
              </a:rPr>
              <a:t> id </a:t>
            </a:r>
            <a:r>
              <a:rPr lang="en-GB" sz="1300" dirty="0" err="1">
                <a:latin typeface="HSE Sans" panose="02000000000000000000" pitchFamily="2" charset="0"/>
              </a:rPr>
              <a:t>est</a:t>
            </a:r>
            <a:r>
              <a:rPr lang="en-GB" sz="1300" dirty="0">
                <a:latin typeface="HSE Sans" panose="02000000000000000000" pitchFamily="2" charset="0"/>
              </a:rPr>
              <a:t> </a:t>
            </a:r>
            <a:r>
              <a:rPr lang="en-GB" sz="1300" dirty="0" err="1">
                <a:latin typeface="HSE Sans" panose="02000000000000000000" pitchFamily="2" charset="0"/>
              </a:rPr>
              <a:t>laborum</a:t>
            </a:r>
            <a:r>
              <a:rPr lang="en-GB" sz="1300" dirty="0">
                <a:latin typeface="HSE Sans" panose="02000000000000000000" pitchFamily="2" charset="0"/>
              </a:rPr>
              <a:t>.</a:t>
            </a:r>
            <a:endParaRPr lang="ru-RU" sz="1300" dirty="0">
              <a:latin typeface="HSE Sans" panose="02000000000000000000" pitchFamily="2" charset="0"/>
            </a:endParaRPr>
          </a:p>
        </p:txBody>
      </p:sp>
    </p:spTree>
    <p:extLst>
      <p:ext uri="{BB962C8B-B14F-4D97-AF65-F5344CB8AC3E}">
        <p14:creationId xmlns:p14="http://schemas.microsoft.com/office/powerpoint/2010/main" val="3236771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33F8FDE-7383-E947-8568-FF6B7A77655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RU"/>
          </a:p>
        </p:txBody>
      </p:sp>
      <p:sp>
        <p:nvSpPr>
          <p:cNvPr id="3" name="Text Placeholder 2">
            <a:extLst>
              <a:ext uri="{FF2B5EF4-FFF2-40B4-BE49-F238E27FC236}">
                <a16:creationId xmlns:a16="http://schemas.microsoft.com/office/drawing/2014/main" id="{6F8E6541-45CA-8B42-98B4-D42737B8509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RU"/>
          </a:p>
        </p:txBody>
      </p:sp>
      <p:sp>
        <p:nvSpPr>
          <p:cNvPr id="4" name="Date Placeholder 3">
            <a:extLst>
              <a:ext uri="{FF2B5EF4-FFF2-40B4-BE49-F238E27FC236}">
                <a16:creationId xmlns:a16="http://schemas.microsoft.com/office/drawing/2014/main" id="{0E70645B-C5D9-8544-BBF2-E4A13F8E405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063DFB-8595-A44B-9F09-A50FA310E559}" type="datetimeFigureOut">
              <a:rPr lang="en-RU" smtClean="0"/>
              <a:t>12/09/2023</a:t>
            </a:fld>
            <a:endParaRPr lang="en-RU"/>
          </a:p>
        </p:txBody>
      </p:sp>
      <p:sp>
        <p:nvSpPr>
          <p:cNvPr id="5" name="Footer Placeholder 4">
            <a:extLst>
              <a:ext uri="{FF2B5EF4-FFF2-40B4-BE49-F238E27FC236}">
                <a16:creationId xmlns:a16="http://schemas.microsoft.com/office/drawing/2014/main" id="{71F52289-7F57-544F-95EE-F8B2E106276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RU"/>
          </a:p>
        </p:txBody>
      </p:sp>
      <p:sp>
        <p:nvSpPr>
          <p:cNvPr id="6" name="Slide Number Placeholder 5">
            <a:extLst>
              <a:ext uri="{FF2B5EF4-FFF2-40B4-BE49-F238E27FC236}">
                <a16:creationId xmlns:a16="http://schemas.microsoft.com/office/drawing/2014/main" id="{A11C5F56-F795-5643-ABE3-DDED2186989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C20F133-126C-5944-A0E4-6A9616EDC0DA}" type="slidenum">
              <a:rPr lang="en-RU" smtClean="0"/>
              <a:t>‹#›</a:t>
            </a:fld>
            <a:endParaRPr lang="en-RU"/>
          </a:p>
        </p:txBody>
      </p:sp>
    </p:spTree>
    <p:extLst>
      <p:ext uri="{BB962C8B-B14F-4D97-AF65-F5344CB8AC3E}">
        <p14:creationId xmlns:p14="http://schemas.microsoft.com/office/powerpoint/2010/main" val="578506015"/>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61" r:id="rId3"/>
    <p:sldLayoutId id="2147483650" r:id="rId4"/>
    <p:sldLayoutId id="2147483651" r:id="rId5"/>
    <p:sldLayoutId id="2147483652" r:id="rId6"/>
    <p:sldLayoutId id="2147483654" r:id="rId7"/>
    <p:sldLayoutId id="2147483655" r:id="rId8"/>
    <p:sldLayoutId id="2147483656" r:id="rId9"/>
    <p:sldLayoutId id="2147483658" r:id="rId10"/>
    <p:sldLayoutId id="2147483657" r:id="rId11"/>
    <p:sldLayoutId id="214748365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hyperlink" Target="http://www.syntezmicro.ru/uploads/files/pub/Article28-1.pdf" TargetMode="External"/><Relationship Id="rId2" Type="http://schemas.openxmlformats.org/officeDocument/2006/relationships/hyperlink" Target="https://russianelectronics.ru/wp-content/uploads/2021/04/2104.pdf" TargetMode="External"/><Relationship Id="rId1" Type="http://schemas.openxmlformats.org/officeDocument/2006/relationships/slideLayout" Target="../slideLayouts/slideLayout3.xml"/><Relationship Id="rId4" Type="http://schemas.openxmlformats.org/officeDocument/2006/relationships/hyperlink" Target="https://www.semiconductors.org/wp-content/uploads/2021/05/BCG-x-SIA-Strengthening-the-Global-Semiconductor-Value-Chain-April-2021_1.pdf" TargetMode="External"/></Relationships>
</file>

<file path=ppt/slides/_rels/slide21.xml.rels><?xml version="1.0" encoding="UTF-8" standalone="yes"?>
<Relationships xmlns="http://schemas.openxmlformats.org/package/2006/relationships"><Relationship Id="rId2" Type="http://schemas.openxmlformats.org/officeDocument/2006/relationships/hyperlink" Target="https://doi.org/10.18184/2079-4665.2022.13.2.270-287" TargetMode="Externa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CD95C0D-D7DC-EF40-9E45-F5F0A4817CD2}"/>
              </a:ext>
            </a:extLst>
          </p:cNvPr>
          <p:cNvSpPr>
            <a:spLocks noGrp="1"/>
          </p:cNvSpPr>
          <p:nvPr>
            <p:ph type="title"/>
          </p:nvPr>
        </p:nvSpPr>
        <p:spPr/>
        <p:txBody>
          <a:bodyPr>
            <a:normAutofit fontScale="90000"/>
          </a:bodyPr>
          <a:lstStyle/>
          <a:p>
            <a:r>
              <a:rPr lang="ru-RU" dirty="0"/>
              <a:t>Анализ локализации "узких мест" в мировом производстве компонент компьютерной техники</a:t>
            </a:r>
          </a:p>
        </p:txBody>
      </p:sp>
      <p:sp>
        <p:nvSpPr>
          <p:cNvPr id="3" name="Текст 2">
            <a:extLst>
              <a:ext uri="{FF2B5EF4-FFF2-40B4-BE49-F238E27FC236}">
                <a16:creationId xmlns:a16="http://schemas.microsoft.com/office/drawing/2014/main" id="{2B85EA7E-BEC4-B745-B2A8-D4E4AFC614FC}"/>
              </a:ext>
            </a:extLst>
          </p:cNvPr>
          <p:cNvSpPr>
            <a:spLocks noGrp="1"/>
          </p:cNvSpPr>
          <p:nvPr>
            <p:ph type="body" sz="quarter" idx="10"/>
          </p:nvPr>
        </p:nvSpPr>
        <p:spPr/>
        <p:txBody>
          <a:bodyPr/>
          <a:lstStyle/>
          <a:p>
            <a:r>
              <a:rPr lang="ru-RU" dirty="0" smtClean="0"/>
              <a:t>ФКН ВШЭ, ФЭН ВШЭ</a:t>
            </a:r>
            <a:endParaRPr lang="ru-RU" dirty="0"/>
          </a:p>
        </p:txBody>
      </p:sp>
      <p:sp>
        <p:nvSpPr>
          <p:cNvPr id="4" name="Текст 3">
            <a:extLst>
              <a:ext uri="{FF2B5EF4-FFF2-40B4-BE49-F238E27FC236}">
                <a16:creationId xmlns:a16="http://schemas.microsoft.com/office/drawing/2014/main" id="{DB8D49EC-434A-5443-AC3F-85F01995E632}"/>
              </a:ext>
            </a:extLst>
          </p:cNvPr>
          <p:cNvSpPr>
            <a:spLocks noGrp="1"/>
          </p:cNvSpPr>
          <p:nvPr>
            <p:ph type="body" sz="quarter" idx="11"/>
          </p:nvPr>
        </p:nvSpPr>
        <p:spPr/>
        <p:txBody>
          <a:bodyPr/>
          <a:lstStyle/>
          <a:p>
            <a:r>
              <a:rPr lang="ru-RU" b="1" dirty="0" smtClean="0"/>
              <a:t>Экономика и Анализ Данных</a:t>
            </a:r>
            <a:endParaRPr lang="ru-RU" b="1" dirty="0"/>
          </a:p>
        </p:txBody>
      </p:sp>
      <p:sp>
        <p:nvSpPr>
          <p:cNvPr id="5" name="Текст 4">
            <a:extLst>
              <a:ext uri="{FF2B5EF4-FFF2-40B4-BE49-F238E27FC236}">
                <a16:creationId xmlns:a16="http://schemas.microsoft.com/office/drawing/2014/main" id="{C6FAE0FA-3CAF-BA4B-8F9F-5FEF3C2F3CC6}"/>
              </a:ext>
            </a:extLst>
          </p:cNvPr>
          <p:cNvSpPr>
            <a:spLocks noGrp="1"/>
          </p:cNvSpPr>
          <p:nvPr>
            <p:ph type="body" idx="12"/>
          </p:nvPr>
        </p:nvSpPr>
        <p:spPr/>
        <p:txBody>
          <a:bodyPr/>
          <a:lstStyle/>
          <a:p>
            <a:r>
              <a:rPr lang="ru-RU" dirty="0" smtClean="0"/>
              <a:t>Москва, </a:t>
            </a:r>
          </a:p>
          <a:p>
            <a:r>
              <a:rPr lang="ru-RU" dirty="0" smtClean="0"/>
              <a:t>2023</a:t>
            </a:r>
            <a:endParaRPr lang="ru-RU" dirty="0"/>
          </a:p>
        </p:txBody>
      </p:sp>
      <p:sp>
        <p:nvSpPr>
          <p:cNvPr id="6" name="Текст 5">
            <a:extLst>
              <a:ext uri="{FF2B5EF4-FFF2-40B4-BE49-F238E27FC236}">
                <a16:creationId xmlns:a16="http://schemas.microsoft.com/office/drawing/2014/main" id="{44AFB2BF-A7AB-5648-ADCD-2A7F1BD35815}"/>
              </a:ext>
            </a:extLst>
          </p:cNvPr>
          <p:cNvSpPr>
            <a:spLocks noGrp="1"/>
          </p:cNvSpPr>
          <p:nvPr>
            <p:ph type="body" sz="quarter" idx="13"/>
          </p:nvPr>
        </p:nvSpPr>
        <p:spPr/>
        <p:txBody>
          <a:bodyPr/>
          <a:lstStyle/>
          <a:p>
            <a:r>
              <a:rPr lang="ru-RU" dirty="0" smtClean="0"/>
              <a:t>Обзор  литературы с </a:t>
            </a:r>
            <a:r>
              <a:rPr lang="ru-RU" dirty="0" smtClean="0"/>
              <a:t>аналитикой </a:t>
            </a:r>
            <a:r>
              <a:rPr lang="ru-RU" dirty="0" smtClean="0"/>
              <a:t>и сравнением</a:t>
            </a:r>
            <a:endParaRPr lang="ru-RU" dirty="0"/>
          </a:p>
        </p:txBody>
      </p:sp>
    </p:spTree>
    <p:extLst>
      <p:ext uri="{BB962C8B-B14F-4D97-AF65-F5344CB8AC3E}">
        <p14:creationId xmlns:p14="http://schemas.microsoft.com/office/powerpoint/2010/main" val="98232539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Заголовок 2">
            <a:extLst>
              <a:ext uri="{FF2B5EF4-FFF2-40B4-BE49-F238E27FC236}">
                <a16:creationId xmlns:a16="http://schemas.microsoft.com/office/drawing/2014/main" id="{E2EAF03B-EC26-1D47-94AC-C75942861D6C}"/>
              </a:ext>
            </a:extLst>
          </p:cNvPr>
          <p:cNvSpPr>
            <a:spLocks noGrp="1"/>
          </p:cNvSpPr>
          <p:nvPr>
            <p:ph type="title"/>
          </p:nvPr>
        </p:nvSpPr>
        <p:spPr/>
        <p:txBody>
          <a:bodyPr>
            <a:normAutofit fontScale="90000"/>
          </a:bodyPr>
          <a:lstStyle/>
          <a:p>
            <a:r>
              <a:rPr lang="ru-RU" b="1" dirty="0" smtClean="0"/>
              <a:t>История развития индустрии в Азиатских странах, их опыт и проблемы</a:t>
            </a:r>
            <a:endParaRPr lang="ru-RU" b="1" dirty="0"/>
          </a:p>
        </p:txBody>
      </p:sp>
      <p:sp>
        <p:nvSpPr>
          <p:cNvPr id="4" name="Текст 3">
            <a:extLst>
              <a:ext uri="{FF2B5EF4-FFF2-40B4-BE49-F238E27FC236}">
                <a16:creationId xmlns:a16="http://schemas.microsoft.com/office/drawing/2014/main" id="{53356540-7218-FF4B-B6BC-5BD291A372E2}"/>
              </a:ext>
            </a:extLst>
          </p:cNvPr>
          <p:cNvSpPr>
            <a:spLocks noGrp="1"/>
          </p:cNvSpPr>
          <p:nvPr>
            <p:ph type="body" sz="quarter" idx="12"/>
          </p:nvPr>
        </p:nvSpPr>
        <p:spPr>
          <a:xfrm>
            <a:off x="585897" y="2379663"/>
            <a:ext cx="5750248" cy="3393234"/>
          </a:xfrm>
        </p:spPr>
        <p:txBody>
          <a:bodyPr>
            <a:noAutofit/>
          </a:bodyPr>
          <a:lstStyle/>
          <a:p>
            <a:pPr algn="just"/>
            <a:r>
              <a:rPr lang="ru-RU" sz="1800" dirty="0"/>
              <a:t>История развития индустрии производства чипов подробно освящается в статьях </a:t>
            </a:r>
            <a:r>
              <a:rPr lang="ru-RU" sz="1800" dirty="0" smtClean="0"/>
              <a:t>"</a:t>
            </a:r>
            <a:r>
              <a:rPr lang="ru-RU" sz="1800" dirty="0" err="1"/>
              <a:t>Historical</a:t>
            </a:r>
            <a:r>
              <a:rPr lang="ru-RU" sz="1800" dirty="0"/>
              <a:t> </a:t>
            </a:r>
            <a:r>
              <a:rPr lang="ru-RU" sz="1800" dirty="0" err="1"/>
              <a:t>Context</a:t>
            </a:r>
            <a:r>
              <a:rPr lang="ru-RU" sz="1800" dirty="0"/>
              <a:t> </a:t>
            </a:r>
            <a:r>
              <a:rPr lang="ru-RU" sz="1800" dirty="0" err="1"/>
              <a:t>of</a:t>
            </a:r>
            <a:r>
              <a:rPr lang="ru-RU" sz="1800" dirty="0"/>
              <a:t> </a:t>
            </a:r>
            <a:r>
              <a:rPr lang="ru-RU" sz="1800" dirty="0" err="1"/>
              <a:t>Taiwan’s</a:t>
            </a:r>
            <a:r>
              <a:rPr lang="ru-RU" sz="1800" dirty="0"/>
              <a:t> </a:t>
            </a:r>
            <a:r>
              <a:rPr lang="ru-RU" sz="1800" dirty="0" err="1"/>
              <a:t>Technological</a:t>
            </a:r>
            <a:r>
              <a:rPr lang="ru-RU" sz="1800" dirty="0"/>
              <a:t> </a:t>
            </a:r>
            <a:r>
              <a:rPr lang="ru-RU" sz="1800" dirty="0" err="1" smtClean="0"/>
              <a:t>Success</a:t>
            </a:r>
            <a:r>
              <a:rPr lang="ru-RU" sz="1800" dirty="0" smtClean="0"/>
              <a:t>" и "</a:t>
            </a:r>
            <a:r>
              <a:rPr lang="ru-RU" sz="1800" dirty="0" err="1"/>
              <a:t>Global</a:t>
            </a:r>
            <a:r>
              <a:rPr lang="ru-RU" sz="1800" dirty="0"/>
              <a:t> </a:t>
            </a:r>
            <a:r>
              <a:rPr lang="ru-RU" sz="1800" dirty="0" err="1"/>
              <a:t>Competition</a:t>
            </a:r>
            <a:r>
              <a:rPr lang="ru-RU" sz="1800" dirty="0"/>
              <a:t> </a:t>
            </a:r>
            <a:r>
              <a:rPr lang="ru-RU" sz="1800" dirty="0" err="1"/>
              <a:t>in</a:t>
            </a:r>
            <a:r>
              <a:rPr lang="ru-RU" sz="1800" dirty="0"/>
              <a:t> </a:t>
            </a:r>
            <a:r>
              <a:rPr lang="ru-RU" sz="1800" dirty="0" err="1"/>
              <a:t>the</a:t>
            </a:r>
            <a:r>
              <a:rPr lang="ru-RU" sz="1800" dirty="0"/>
              <a:t> </a:t>
            </a:r>
            <a:r>
              <a:rPr lang="ru-RU" sz="1800" dirty="0" err="1"/>
              <a:t>Semiconductor</a:t>
            </a:r>
            <a:r>
              <a:rPr lang="ru-RU" sz="1800" dirty="0"/>
              <a:t> </a:t>
            </a:r>
            <a:r>
              <a:rPr lang="ru-RU" sz="1800" dirty="0" err="1"/>
              <a:t>Industry</a:t>
            </a:r>
            <a:r>
              <a:rPr lang="ru-RU" sz="1800" dirty="0"/>
              <a:t>: A </a:t>
            </a:r>
            <a:r>
              <a:rPr lang="ru-RU" sz="1800" dirty="0" err="1"/>
              <a:t>Comparative</a:t>
            </a:r>
            <a:r>
              <a:rPr lang="ru-RU" sz="1800" dirty="0"/>
              <a:t> </a:t>
            </a:r>
            <a:r>
              <a:rPr lang="ru-RU" sz="1800" dirty="0" err="1"/>
              <a:t>Study</a:t>
            </a:r>
            <a:r>
              <a:rPr lang="ru-RU" sz="1800" dirty="0"/>
              <a:t> </a:t>
            </a:r>
            <a:r>
              <a:rPr lang="ru-RU" sz="1800" dirty="0" err="1"/>
              <a:t>of</a:t>
            </a:r>
            <a:r>
              <a:rPr lang="ru-RU" sz="1800" dirty="0"/>
              <a:t> </a:t>
            </a:r>
            <a:r>
              <a:rPr lang="ru-RU" sz="1800" dirty="0" err="1"/>
              <a:t>Malaysian</a:t>
            </a:r>
            <a:r>
              <a:rPr lang="ru-RU" sz="1800" dirty="0"/>
              <a:t> </a:t>
            </a:r>
            <a:r>
              <a:rPr lang="ru-RU" sz="1800" dirty="0" err="1"/>
              <a:t>and</a:t>
            </a:r>
            <a:r>
              <a:rPr lang="ru-RU" sz="1800" dirty="0"/>
              <a:t> </a:t>
            </a:r>
            <a:r>
              <a:rPr lang="ru-RU" sz="1800" dirty="0" err="1"/>
              <a:t>Chinese</a:t>
            </a:r>
            <a:r>
              <a:rPr lang="ru-RU" sz="1800" dirty="0"/>
              <a:t> </a:t>
            </a:r>
            <a:r>
              <a:rPr lang="ru-RU" sz="1800" dirty="0" err="1"/>
              <a:t>Semiconductor</a:t>
            </a:r>
            <a:r>
              <a:rPr lang="ru-RU" sz="1800" dirty="0"/>
              <a:t> </a:t>
            </a:r>
            <a:r>
              <a:rPr lang="ru-RU" sz="1800" dirty="0" err="1"/>
              <a:t>Value</a:t>
            </a:r>
            <a:r>
              <a:rPr lang="ru-RU" sz="1800" dirty="0"/>
              <a:t> </a:t>
            </a:r>
            <a:r>
              <a:rPr lang="ru-RU" sz="1800" dirty="0" err="1"/>
              <a:t>Chains</a:t>
            </a:r>
            <a:r>
              <a:rPr lang="ru-RU" sz="1800" dirty="0" smtClean="0"/>
              <a:t>" , </a:t>
            </a:r>
            <a:r>
              <a:rPr lang="ru-RU" sz="1800" dirty="0"/>
              <a:t>где описана как и история развития полупроводниковой отрасли в азиатских странах, так и сравнение данных отраслей и соперничества. Данная информация полезна для полноценной картины рынка чипов, так как показывает условия, в которых страны развивали свою промышленность (например, как на Тайване привлекают инвестиции и развивают инновационные компании), а также те проблемы, с которыми данные страны столкнулись и их перспективы. </a:t>
            </a:r>
          </a:p>
        </p:txBody>
      </p:sp>
      <p:sp>
        <p:nvSpPr>
          <p:cNvPr id="5" name="Текст 4">
            <a:extLst>
              <a:ext uri="{FF2B5EF4-FFF2-40B4-BE49-F238E27FC236}">
                <a16:creationId xmlns:a16="http://schemas.microsoft.com/office/drawing/2014/main" id="{3EB29DC1-D5D4-FB41-9E2D-AA4750D0CC8B}"/>
              </a:ext>
            </a:extLst>
          </p:cNvPr>
          <p:cNvSpPr>
            <a:spLocks noGrp="1"/>
          </p:cNvSpPr>
          <p:nvPr>
            <p:ph type="body" sz="quarter" idx="13"/>
          </p:nvPr>
        </p:nvSpPr>
        <p:spPr/>
        <p:txBody>
          <a:bodyPr/>
          <a:lstStyle/>
          <a:p>
            <a:r>
              <a:rPr lang="ru-RU" b="1" dirty="0" smtClean="0"/>
              <a:t>Экономика и Анализ Данных</a:t>
            </a:r>
            <a:endParaRPr lang="ru-RU" b="1" dirty="0"/>
          </a:p>
        </p:txBody>
      </p:sp>
      <p:sp>
        <p:nvSpPr>
          <p:cNvPr id="6" name="Текст 5">
            <a:extLst>
              <a:ext uri="{FF2B5EF4-FFF2-40B4-BE49-F238E27FC236}">
                <a16:creationId xmlns:a16="http://schemas.microsoft.com/office/drawing/2014/main" id="{B5B6DD1A-BEFA-D842-9B7A-78D7BD1A5259}"/>
              </a:ext>
            </a:extLst>
          </p:cNvPr>
          <p:cNvSpPr>
            <a:spLocks noGrp="1"/>
          </p:cNvSpPr>
          <p:nvPr>
            <p:ph type="body" sz="quarter" idx="14"/>
          </p:nvPr>
        </p:nvSpPr>
        <p:spPr/>
        <p:txBody>
          <a:bodyPr/>
          <a:lstStyle/>
          <a:p>
            <a:r>
              <a:rPr lang="ru-RU" b="1" dirty="0"/>
              <a:t>Анализ локализации "</a:t>
            </a:r>
            <a:r>
              <a:rPr lang="ru-RU" b="1" dirty="0" smtClean="0"/>
              <a:t>узких </a:t>
            </a:r>
            <a:r>
              <a:rPr lang="ru-RU" b="1" dirty="0"/>
              <a:t>мест" в мировом </a:t>
            </a:r>
            <a:r>
              <a:rPr lang="ru-RU" b="1" dirty="0" smtClean="0"/>
              <a:t>производстве компонент </a:t>
            </a:r>
            <a:r>
              <a:rPr lang="ru-RU" b="1" dirty="0"/>
              <a:t>компьютерной техники</a:t>
            </a:r>
          </a:p>
        </p:txBody>
      </p:sp>
      <p:pic>
        <p:nvPicPr>
          <p:cNvPr id="9" name="Рисунок 8"/>
          <p:cNvPicPr>
            <a:picLocks noChangeAspect="1"/>
          </p:cNvPicPr>
          <p:nvPr/>
        </p:nvPicPr>
        <p:blipFill>
          <a:blip r:embed="rId2"/>
          <a:stretch>
            <a:fillRect/>
          </a:stretch>
        </p:blipFill>
        <p:spPr>
          <a:xfrm>
            <a:off x="6482576" y="1447790"/>
            <a:ext cx="5373726" cy="4644591"/>
          </a:xfrm>
          <a:prstGeom prst="rect">
            <a:avLst/>
          </a:prstGeom>
        </p:spPr>
      </p:pic>
    </p:spTree>
    <p:extLst>
      <p:ext uri="{BB962C8B-B14F-4D97-AF65-F5344CB8AC3E}">
        <p14:creationId xmlns:p14="http://schemas.microsoft.com/office/powerpoint/2010/main" val="131202595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Заголовок 2">
            <a:extLst>
              <a:ext uri="{FF2B5EF4-FFF2-40B4-BE49-F238E27FC236}">
                <a16:creationId xmlns:a16="http://schemas.microsoft.com/office/drawing/2014/main" id="{E2EAF03B-EC26-1D47-94AC-C75942861D6C}"/>
              </a:ext>
            </a:extLst>
          </p:cNvPr>
          <p:cNvSpPr>
            <a:spLocks noGrp="1"/>
          </p:cNvSpPr>
          <p:nvPr>
            <p:ph type="title"/>
          </p:nvPr>
        </p:nvSpPr>
        <p:spPr/>
        <p:txBody>
          <a:bodyPr>
            <a:normAutofit fontScale="90000"/>
          </a:bodyPr>
          <a:lstStyle/>
          <a:p>
            <a:r>
              <a:rPr lang="ru-RU" b="1" dirty="0" smtClean="0"/>
              <a:t>История развития индустрии в Азиатских странах, их опыт и проблемы</a:t>
            </a:r>
            <a:endParaRPr lang="ru-RU" b="1" dirty="0"/>
          </a:p>
        </p:txBody>
      </p:sp>
      <p:sp>
        <p:nvSpPr>
          <p:cNvPr id="4" name="Текст 3">
            <a:extLst>
              <a:ext uri="{FF2B5EF4-FFF2-40B4-BE49-F238E27FC236}">
                <a16:creationId xmlns:a16="http://schemas.microsoft.com/office/drawing/2014/main" id="{53356540-7218-FF4B-B6BC-5BD291A372E2}"/>
              </a:ext>
            </a:extLst>
          </p:cNvPr>
          <p:cNvSpPr>
            <a:spLocks noGrp="1"/>
          </p:cNvSpPr>
          <p:nvPr>
            <p:ph type="body" sz="quarter" idx="12"/>
          </p:nvPr>
        </p:nvSpPr>
        <p:spPr>
          <a:xfrm>
            <a:off x="585897" y="2379663"/>
            <a:ext cx="5445448" cy="3393234"/>
          </a:xfrm>
        </p:spPr>
        <p:txBody>
          <a:bodyPr>
            <a:noAutofit/>
          </a:bodyPr>
          <a:lstStyle/>
          <a:p>
            <a:pPr algn="just"/>
            <a:r>
              <a:rPr lang="ru-RU" sz="1800" dirty="0"/>
              <a:t>В статье про Китай и Малайзию предложена довольно хорошая статистика  и её анализ, история развития, а также современные проблемы. Авторы статьи про Тайвань проводят более скромный анализ, но показывают историю развития индустрии. Суммируя данные статьи, они предоставляют важную информацию, что может быть использована для развития подобной промышленности в иных странах. Или же, например, дать понять, что успех Тайваня и ряда других стран связан с тесным сотрудничеством с США и потребностью переноса производства в страны с более дешевой рабочей  силой и иные тонкости. </a:t>
            </a:r>
          </a:p>
        </p:txBody>
      </p:sp>
      <p:sp>
        <p:nvSpPr>
          <p:cNvPr id="5" name="Текст 4">
            <a:extLst>
              <a:ext uri="{FF2B5EF4-FFF2-40B4-BE49-F238E27FC236}">
                <a16:creationId xmlns:a16="http://schemas.microsoft.com/office/drawing/2014/main" id="{3EB29DC1-D5D4-FB41-9E2D-AA4750D0CC8B}"/>
              </a:ext>
            </a:extLst>
          </p:cNvPr>
          <p:cNvSpPr>
            <a:spLocks noGrp="1"/>
          </p:cNvSpPr>
          <p:nvPr>
            <p:ph type="body" sz="quarter" idx="13"/>
          </p:nvPr>
        </p:nvSpPr>
        <p:spPr/>
        <p:txBody>
          <a:bodyPr/>
          <a:lstStyle/>
          <a:p>
            <a:r>
              <a:rPr lang="ru-RU" b="1" dirty="0" smtClean="0"/>
              <a:t>Экономика и Анализ Данных</a:t>
            </a:r>
            <a:endParaRPr lang="ru-RU" b="1" dirty="0"/>
          </a:p>
        </p:txBody>
      </p:sp>
      <p:sp>
        <p:nvSpPr>
          <p:cNvPr id="6" name="Текст 5">
            <a:extLst>
              <a:ext uri="{FF2B5EF4-FFF2-40B4-BE49-F238E27FC236}">
                <a16:creationId xmlns:a16="http://schemas.microsoft.com/office/drawing/2014/main" id="{B5B6DD1A-BEFA-D842-9B7A-78D7BD1A5259}"/>
              </a:ext>
            </a:extLst>
          </p:cNvPr>
          <p:cNvSpPr>
            <a:spLocks noGrp="1"/>
          </p:cNvSpPr>
          <p:nvPr>
            <p:ph type="body" sz="quarter" idx="14"/>
          </p:nvPr>
        </p:nvSpPr>
        <p:spPr/>
        <p:txBody>
          <a:bodyPr/>
          <a:lstStyle/>
          <a:p>
            <a:r>
              <a:rPr lang="ru-RU" b="1" dirty="0"/>
              <a:t>Анализ локализации "</a:t>
            </a:r>
            <a:r>
              <a:rPr lang="ru-RU" b="1" dirty="0" smtClean="0"/>
              <a:t>узких </a:t>
            </a:r>
            <a:r>
              <a:rPr lang="ru-RU" b="1" dirty="0"/>
              <a:t>мест" в мировом </a:t>
            </a:r>
            <a:r>
              <a:rPr lang="ru-RU" b="1" dirty="0" smtClean="0"/>
              <a:t>производстве компонент </a:t>
            </a:r>
            <a:r>
              <a:rPr lang="ru-RU" b="1" dirty="0"/>
              <a:t>компьютерной техники</a:t>
            </a:r>
          </a:p>
        </p:txBody>
      </p:sp>
      <p:pic>
        <p:nvPicPr>
          <p:cNvPr id="8" name="Рисунок 7"/>
          <p:cNvPicPr>
            <a:picLocks noChangeAspect="1"/>
          </p:cNvPicPr>
          <p:nvPr/>
        </p:nvPicPr>
        <p:blipFill>
          <a:blip r:embed="rId2"/>
          <a:stretch>
            <a:fillRect/>
          </a:stretch>
        </p:blipFill>
        <p:spPr>
          <a:xfrm>
            <a:off x="6031345" y="2379663"/>
            <a:ext cx="5978870" cy="3657572"/>
          </a:xfrm>
          <a:prstGeom prst="rect">
            <a:avLst/>
          </a:prstGeom>
        </p:spPr>
      </p:pic>
    </p:spTree>
    <p:extLst>
      <p:ext uri="{BB962C8B-B14F-4D97-AF65-F5344CB8AC3E}">
        <p14:creationId xmlns:p14="http://schemas.microsoft.com/office/powerpoint/2010/main" val="74319130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Заголовок 2">
            <a:extLst>
              <a:ext uri="{FF2B5EF4-FFF2-40B4-BE49-F238E27FC236}">
                <a16:creationId xmlns:a16="http://schemas.microsoft.com/office/drawing/2014/main" id="{E2EAF03B-EC26-1D47-94AC-C75942861D6C}"/>
              </a:ext>
            </a:extLst>
          </p:cNvPr>
          <p:cNvSpPr>
            <a:spLocks noGrp="1"/>
          </p:cNvSpPr>
          <p:nvPr>
            <p:ph type="title"/>
          </p:nvPr>
        </p:nvSpPr>
        <p:spPr/>
        <p:txBody>
          <a:bodyPr>
            <a:normAutofit/>
          </a:bodyPr>
          <a:lstStyle/>
          <a:p>
            <a:r>
              <a:rPr lang="ru-RU" b="1" dirty="0" smtClean="0"/>
              <a:t>Принятие мер на примере США</a:t>
            </a:r>
            <a:endParaRPr lang="ru-RU" b="1" dirty="0"/>
          </a:p>
        </p:txBody>
      </p:sp>
      <p:sp>
        <p:nvSpPr>
          <p:cNvPr id="4" name="Текст 3">
            <a:extLst>
              <a:ext uri="{FF2B5EF4-FFF2-40B4-BE49-F238E27FC236}">
                <a16:creationId xmlns:a16="http://schemas.microsoft.com/office/drawing/2014/main" id="{53356540-7218-FF4B-B6BC-5BD291A372E2}"/>
              </a:ext>
            </a:extLst>
          </p:cNvPr>
          <p:cNvSpPr>
            <a:spLocks noGrp="1"/>
          </p:cNvSpPr>
          <p:nvPr>
            <p:ph type="body" sz="quarter" idx="12"/>
          </p:nvPr>
        </p:nvSpPr>
        <p:spPr>
          <a:xfrm>
            <a:off x="585896" y="2102572"/>
            <a:ext cx="6119703" cy="3393234"/>
          </a:xfrm>
        </p:spPr>
        <p:txBody>
          <a:bodyPr>
            <a:noAutofit/>
          </a:bodyPr>
          <a:lstStyle/>
          <a:p>
            <a:pPr algn="just"/>
            <a:r>
              <a:rPr lang="ru-RU" sz="1800" dirty="0"/>
              <a:t>В ряде следующих статей авторы продвигают идею переноса производства внутрь страны и его проблематика</a:t>
            </a:r>
            <a:r>
              <a:rPr lang="ru-RU" sz="1800" dirty="0" smtClean="0"/>
              <a:t>. "</a:t>
            </a:r>
            <a:r>
              <a:rPr lang="ru-RU" sz="1800" dirty="0" err="1"/>
              <a:t>Three</a:t>
            </a:r>
            <a:r>
              <a:rPr lang="ru-RU" sz="1800" dirty="0"/>
              <a:t> </a:t>
            </a:r>
            <a:r>
              <a:rPr lang="ru-RU" sz="1800" dirty="0" err="1"/>
              <a:t>Reasons</a:t>
            </a:r>
            <a:r>
              <a:rPr lang="ru-RU" sz="1800" dirty="0"/>
              <a:t> </a:t>
            </a:r>
            <a:r>
              <a:rPr lang="ru-RU" sz="1800" dirty="0" err="1"/>
              <a:t>Why</a:t>
            </a:r>
            <a:r>
              <a:rPr lang="ru-RU" sz="1800" dirty="0"/>
              <a:t> CHIPS-</a:t>
            </a:r>
            <a:r>
              <a:rPr lang="ru-RU" sz="1800" dirty="0" err="1"/>
              <a:t>plus</a:t>
            </a:r>
            <a:r>
              <a:rPr lang="ru-RU" sz="1800" dirty="0"/>
              <a:t> </a:t>
            </a:r>
            <a:r>
              <a:rPr lang="ru-RU" sz="1800" dirty="0" err="1"/>
              <a:t>is</a:t>
            </a:r>
            <a:r>
              <a:rPr lang="ru-RU" sz="1800" dirty="0"/>
              <a:t> a </a:t>
            </a:r>
            <a:r>
              <a:rPr lang="ru-RU" sz="1800" dirty="0" err="1"/>
              <a:t>Big</a:t>
            </a:r>
            <a:r>
              <a:rPr lang="ru-RU" sz="1800" dirty="0"/>
              <a:t> </a:t>
            </a:r>
            <a:r>
              <a:rPr lang="ru-RU" sz="1800" dirty="0" err="1"/>
              <a:t>Win</a:t>
            </a:r>
            <a:r>
              <a:rPr lang="ru-RU" sz="1800" dirty="0"/>
              <a:t> </a:t>
            </a:r>
            <a:r>
              <a:rPr lang="ru-RU" sz="1800" dirty="0" err="1"/>
              <a:t>for</a:t>
            </a:r>
            <a:r>
              <a:rPr lang="ru-RU" sz="1800" dirty="0"/>
              <a:t> US </a:t>
            </a:r>
            <a:r>
              <a:rPr lang="ru-RU" sz="1800" dirty="0" err="1"/>
              <a:t>NationalSecurity</a:t>
            </a:r>
            <a:r>
              <a:rPr lang="ru-RU" sz="1800" dirty="0" smtClean="0"/>
              <a:t>" </a:t>
            </a:r>
            <a:r>
              <a:rPr lang="ru-RU" sz="1800" dirty="0"/>
              <a:t>авторы обсуждают важность нового закона США по усилению развития внутреннего производства чипов (которое по большей части располагается в азиатских странах)  и инвестиции в инновации. В статье подробно обсуждается важность данного решения, однако нет обсуждения сложностей, связанные с развитием внутреннего производства. А в статье </a:t>
            </a:r>
            <a:r>
              <a:rPr lang="ru-RU" sz="1800" dirty="0" smtClean="0"/>
              <a:t>"</a:t>
            </a:r>
            <a:r>
              <a:rPr lang="ru-RU" sz="1800" dirty="0" err="1"/>
              <a:t>Goals</a:t>
            </a:r>
            <a:r>
              <a:rPr lang="ru-RU" sz="1800" dirty="0"/>
              <a:t> </a:t>
            </a:r>
            <a:r>
              <a:rPr lang="ru-RU" sz="1800" dirty="0" err="1"/>
              <a:t>and</a:t>
            </a:r>
            <a:r>
              <a:rPr lang="ru-RU" sz="1800" dirty="0"/>
              <a:t> </a:t>
            </a:r>
            <a:r>
              <a:rPr lang="ru-RU" sz="1800" dirty="0" err="1"/>
              <a:t>Limitations</a:t>
            </a:r>
            <a:r>
              <a:rPr lang="ru-RU" sz="1800" dirty="0"/>
              <a:t> </a:t>
            </a:r>
            <a:r>
              <a:rPr lang="ru-RU" sz="1800" dirty="0" err="1"/>
              <a:t>of</a:t>
            </a:r>
            <a:r>
              <a:rPr lang="ru-RU" sz="1800" dirty="0"/>
              <a:t> </a:t>
            </a:r>
            <a:r>
              <a:rPr lang="ru-RU" sz="1800" dirty="0" err="1"/>
              <a:t>the</a:t>
            </a:r>
            <a:r>
              <a:rPr lang="ru-RU" sz="1800" dirty="0"/>
              <a:t> CHIPS </a:t>
            </a:r>
            <a:r>
              <a:rPr lang="ru-RU" sz="1800" dirty="0" err="1"/>
              <a:t>Act</a:t>
            </a:r>
            <a:r>
              <a:rPr lang="ru-RU" sz="1800" dirty="0" smtClean="0"/>
              <a:t>" </a:t>
            </a:r>
            <a:r>
              <a:rPr lang="ru-RU" sz="1800" dirty="0"/>
              <a:t>авторами обсуждается данный закон, однако они концентрируются на тех мерах, что следует принять  и финансировать, а также говорят о сложностях, с которыми столкнётся США при развитии своего внутреннего производства, проводя довольно хорошую аналитику. </a:t>
            </a:r>
          </a:p>
        </p:txBody>
      </p:sp>
      <p:sp>
        <p:nvSpPr>
          <p:cNvPr id="5" name="Текст 4">
            <a:extLst>
              <a:ext uri="{FF2B5EF4-FFF2-40B4-BE49-F238E27FC236}">
                <a16:creationId xmlns:a16="http://schemas.microsoft.com/office/drawing/2014/main" id="{3EB29DC1-D5D4-FB41-9E2D-AA4750D0CC8B}"/>
              </a:ext>
            </a:extLst>
          </p:cNvPr>
          <p:cNvSpPr>
            <a:spLocks noGrp="1"/>
          </p:cNvSpPr>
          <p:nvPr>
            <p:ph type="body" sz="quarter" idx="13"/>
          </p:nvPr>
        </p:nvSpPr>
        <p:spPr/>
        <p:txBody>
          <a:bodyPr/>
          <a:lstStyle/>
          <a:p>
            <a:r>
              <a:rPr lang="ru-RU" b="1" dirty="0" smtClean="0"/>
              <a:t>Экономика и Анализ Данных</a:t>
            </a:r>
            <a:endParaRPr lang="ru-RU" b="1" dirty="0"/>
          </a:p>
        </p:txBody>
      </p:sp>
      <p:sp>
        <p:nvSpPr>
          <p:cNvPr id="6" name="Текст 5">
            <a:extLst>
              <a:ext uri="{FF2B5EF4-FFF2-40B4-BE49-F238E27FC236}">
                <a16:creationId xmlns:a16="http://schemas.microsoft.com/office/drawing/2014/main" id="{B5B6DD1A-BEFA-D842-9B7A-78D7BD1A5259}"/>
              </a:ext>
            </a:extLst>
          </p:cNvPr>
          <p:cNvSpPr>
            <a:spLocks noGrp="1"/>
          </p:cNvSpPr>
          <p:nvPr>
            <p:ph type="body" sz="quarter" idx="14"/>
          </p:nvPr>
        </p:nvSpPr>
        <p:spPr/>
        <p:txBody>
          <a:bodyPr/>
          <a:lstStyle/>
          <a:p>
            <a:r>
              <a:rPr lang="ru-RU" b="1" dirty="0"/>
              <a:t>Анализ локализации "</a:t>
            </a:r>
            <a:r>
              <a:rPr lang="ru-RU" b="1" dirty="0" smtClean="0"/>
              <a:t>узких </a:t>
            </a:r>
            <a:r>
              <a:rPr lang="ru-RU" b="1" dirty="0"/>
              <a:t>мест" в мировом </a:t>
            </a:r>
            <a:r>
              <a:rPr lang="ru-RU" b="1" dirty="0" smtClean="0"/>
              <a:t>производстве компонент </a:t>
            </a:r>
            <a:r>
              <a:rPr lang="ru-RU" b="1" dirty="0"/>
              <a:t>компьютерной техники</a:t>
            </a:r>
          </a:p>
        </p:txBody>
      </p:sp>
      <p:pic>
        <p:nvPicPr>
          <p:cNvPr id="2" name="Рисунок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00129" y="2224815"/>
            <a:ext cx="4677248" cy="3586027"/>
          </a:xfrm>
          <a:prstGeom prst="rect">
            <a:avLst/>
          </a:prstGeom>
        </p:spPr>
      </p:pic>
    </p:spTree>
    <p:extLst>
      <p:ext uri="{BB962C8B-B14F-4D97-AF65-F5344CB8AC3E}">
        <p14:creationId xmlns:p14="http://schemas.microsoft.com/office/powerpoint/2010/main" val="238992573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Заголовок 2">
            <a:extLst>
              <a:ext uri="{FF2B5EF4-FFF2-40B4-BE49-F238E27FC236}">
                <a16:creationId xmlns:a16="http://schemas.microsoft.com/office/drawing/2014/main" id="{E2EAF03B-EC26-1D47-94AC-C75942861D6C}"/>
              </a:ext>
            </a:extLst>
          </p:cNvPr>
          <p:cNvSpPr>
            <a:spLocks noGrp="1"/>
          </p:cNvSpPr>
          <p:nvPr>
            <p:ph type="title"/>
          </p:nvPr>
        </p:nvSpPr>
        <p:spPr>
          <a:xfrm>
            <a:off x="585898" y="1447790"/>
            <a:ext cx="5870320" cy="777025"/>
          </a:xfrm>
        </p:spPr>
        <p:txBody>
          <a:bodyPr>
            <a:normAutofit/>
          </a:bodyPr>
          <a:lstStyle/>
          <a:p>
            <a:r>
              <a:rPr lang="ru-RU" b="1" dirty="0" smtClean="0"/>
              <a:t>Перспективы развития внутреннего рынка</a:t>
            </a:r>
            <a:endParaRPr lang="ru-RU" b="1" dirty="0"/>
          </a:p>
        </p:txBody>
      </p:sp>
      <p:sp>
        <p:nvSpPr>
          <p:cNvPr id="4" name="Текст 3">
            <a:extLst>
              <a:ext uri="{FF2B5EF4-FFF2-40B4-BE49-F238E27FC236}">
                <a16:creationId xmlns:a16="http://schemas.microsoft.com/office/drawing/2014/main" id="{53356540-7218-FF4B-B6BC-5BD291A372E2}"/>
              </a:ext>
            </a:extLst>
          </p:cNvPr>
          <p:cNvSpPr>
            <a:spLocks noGrp="1"/>
          </p:cNvSpPr>
          <p:nvPr>
            <p:ph type="body" sz="quarter" idx="12"/>
          </p:nvPr>
        </p:nvSpPr>
        <p:spPr>
          <a:xfrm>
            <a:off x="585896" y="2102572"/>
            <a:ext cx="6119703" cy="3393234"/>
          </a:xfrm>
        </p:spPr>
        <p:txBody>
          <a:bodyPr>
            <a:noAutofit/>
          </a:bodyPr>
          <a:lstStyle/>
          <a:p>
            <a:pPr algn="just"/>
            <a:r>
              <a:rPr lang="ru-RU" sz="1800" dirty="0"/>
              <a:t>Продолжает данную тему статья </a:t>
            </a:r>
            <a:r>
              <a:rPr lang="ru-RU" sz="1800" dirty="0" smtClean="0"/>
              <a:t>"</a:t>
            </a:r>
            <a:r>
              <a:rPr lang="ru-RU" sz="1800" dirty="0" err="1" smtClean="0"/>
              <a:t>Securing</a:t>
            </a:r>
            <a:r>
              <a:rPr lang="ru-RU" sz="1800" dirty="0" smtClean="0"/>
              <a:t> </a:t>
            </a:r>
            <a:r>
              <a:rPr lang="ru-RU" sz="1800" dirty="0" err="1"/>
              <a:t>Semiconductor</a:t>
            </a:r>
            <a:r>
              <a:rPr lang="ru-RU" sz="1800" dirty="0"/>
              <a:t> </a:t>
            </a:r>
            <a:r>
              <a:rPr lang="ru-RU" sz="1800" dirty="0" err="1"/>
              <a:t>Supply</a:t>
            </a:r>
            <a:r>
              <a:rPr lang="ru-RU" sz="1800" dirty="0"/>
              <a:t> </a:t>
            </a:r>
            <a:r>
              <a:rPr lang="ru-RU" sz="1800" dirty="0" err="1"/>
              <a:t>Chains</a:t>
            </a:r>
            <a:r>
              <a:rPr lang="ru-RU" sz="1800" dirty="0"/>
              <a:t>: </a:t>
            </a:r>
            <a:r>
              <a:rPr lang="ru-RU" sz="1800" dirty="0" err="1"/>
              <a:t>An</a:t>
            </a:r>
            <a:r>
              <a:rPr lang="ru-RU" sz="1800" dirty="0"/>
              <a:t> </a:t>
            </a:r>
            <a:r>
              <a:rPr lang="ru-RU" sz="1800" dirty="0" err="1"/>
              <a:t>Affirmative</a:t>
            </a:r>
            <a:r>
              <a:rPr lang="ru-RU" sz="1800" dirty="0"/>
              <a:t> </a:t>
            </a:r>
            <a:r>
              <a:rPr lang="ru-RU" sz="1800" dirty="0" err="1"/>
              <a:t>Agenda</a:t>
            </a:r>
            <a:r>
              <a:rPr lang="ru-RU" sz="1800" dirty="0"/>
              <a:t> </a:t>
            </a:r>
            <a:r>
              <a:rPr lang="ru-RU" sz="1800" dirty="0" err="1"/>
              <a:t>for</a:t>
            </a:r>
            <a:r>
              <a:rPr lang="ru-RU" sz="1800" dirty="0"/>
              <a:t> </a:t>
            </a:r>
            <a:r>
              <a:rPr lang="ru-RU" sz="1800" dirty="0" err="1"/>
              <a:t>International</a:t>
            </a:r>
            <a:r>
              <a:rPr lang="ru-RU" sz="1800" dirty="0"/>
              <a:t> </a:t>
            </a:r>
            <a:r>
              <a:rPr lang="ru-RU" sz="1800" dirty="0" err="1"/>
              <a:t>Cooperation</a:t>
            </a:r>
            <a:r>
              <a:rPr lang="ru-RU" sz="1800" dirty="0" smtClean="0"/>
              <a:t>", </a:t>
            </a:r>
            <a:r>
              <a:rPr lang="ru-RU" sz="1800" dirty="0"/>
              <a:t>где авторы концентрируют внимание на то, что США стратегически необходимо внутреннее производство, но очень сложно в реализации в краткосрочной перспективе, однако перенос производства в будущем даст свои негативные эффекты, отрасль может деградировать в США, понижая конкурентоспособность страны. В статье авторы приводят довольно обширную статистику и аналитику и делают важные выводы, одновременно подчёркивая проблему и кризиса мирового производства и проблему развития внутренней промышленности. </a:t>
            </a:r>
          </a:p>
        </p:txBody>
      </p:sp>
      <p:sp>
        <p:nvSpPr>
          <p:cNvPr id="5" name="Текст 4">
            <a:extLst>
              <a:ext uri="{FF2B5EF4-FFF2-40B4-BE49-F238E27FC236}">
                <a16:creationId xmlns:a16="http://schemas.microsoft.com/office/drawing/2014/main" id="{3EB29DC1-D5D4-FB41-9E2D-AA4750D0CC8B}"/>
              </a:ext>
            </a:extLst>
          </p:cNvPr>
          <p:cNvSpPr>
            <a:spLocks noGrp="1"/>
          </p:cNvSpPr>
          <p:nvPr>
            <p:ph type="body" sz="quarter" idx="13"/>
          </p:nvPr>
        </p:nvSpPr>
        <p:spPr/>
        <p:txBody>
          <a:bodyPr/>
          <a:lstStyle/>
          <a:p>
            <a:r>
              <a:rPr lang="ru-RU" b="1" dirty="0" smtClean="0"/>
              <a:t>Экономика и Анализ Данных</a:t>
            </a:r>
            <a:endParaRPr lang="ru-RU" b="1" dirty="0"/>
          </a:p>
        </p:txBody>
      </p:sp>
      <p:sp>
        <p:nvSpPr>
          <p:cNvPr id="6" name="Текст 5">
            <a:extLst>
              <a:ext uri="{FF2B5EF4-FFF2-40B4-BE49-F238E27FC236}">
                <a16:creationId xmlns:a16="http://schemas.microsoft.com/office/drawing/2014/main" id="{B5B6DD1A-BEFA-D842-9B7A-78D7BD1A5259}"/>
              </a:ext>
            </a:extLst>
          </p:cNvPr>
          <p:cNvSpPr>
            <a:spLocks noGrp="1"/>
          </p:cNvSpPr>
          <p:nvPr>
            <p:ph type="body" sz="quarter" idx="14"/>
          </p:nvPr>
        </p:nvSpPr>
        <p:spPr/>
        <p:txBody>
          <a:bodyPr/>
          <a:lstStyle/>
          <a:p>
            <a:r>
              <a:rPr lang="ru-RU" b="1" dirty="0"/>
              <a:t>Анализ локализации "</a:t>
            </a:r>
            <a:r>
              <a:rPr lang="ru-RU" b="1" dirty="0" smtClean="0"/>
              <a:t>узких </a:t>
            </a:r>
            <a:r>
              <a:rPr lang="ru-RU" b="1" dirty="0"/>
              <a:t>мест" в мировом </a:t>
            </a:r>
            <a:r>
              <a:rPr lang="ru-RU" b="1" dirty="0" smtClean="0"/>
              <a:t>производстве компонент </a:t>
            </a:r>
            <a:r>
              <a:rPr lang="ru-RU" b="1" dirty="0"/>
              <a:t>компьютерной техники</a:t>
            </a:r>
          </a:p>
        </p:txBody>
      </p:sp>
      <p:pic>
        <p:nvPicPr>
          <p:cNvPr id="8" name="Рисунок 7"/>
          <p:cNvPicPr>
            <a:picLocks noChangeAspect="1"/>
          </p:cNvPicPr>
          <p:nvPr/>
        </p:nvPicPr>
        <p:blipFill>
          <a:blip r:embed="rId2"/>
          <a:stretch>
            <a:fillRect/>
          </a:stretch>
        </p:blipFill>
        <p:spPr>
          <a:xfrm>
            <a:off x="7294942" y="2102572"/>
            <a:ext cx="4162425" cy="3009900"/>
          </a:xfrm>
          <a:prstGeom prst="rect">
            <a:avLst/>
          </a:prstGeom>
        </p:spPr>
      </p:pic>
    </p:spTree>
    <p:extLst>
      <p:ext uri="{BB962C8B-B14F-4D97-AF65-F5344CB8AC3E}">
        <p14:creationId xmlns:p14="http://schemas.microsoft.com/office/powerpoint/2010/main" val="34539148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Заголовок 2">
            <a:extLst>
              <a:ext uri="{FF2B5EF4-FFF2-40B4-BE49-F238E27FC236}">
                <a16:creationId xmlns:a16="http://schemas.microsoft.com/office/drawing/2014/main" id="{E2EAF03B-EC26-1D47-94AC-C75942861D6C}"/>
              </a:ext>
            </a:extLst>
          </p:cNvPr>
          <p:cNvSpPr>
            <a:spLocks noGrp="1"/>
          </p:cNvSpPr>
          <p:nvPr>
            <p:ph type="title"/>
          </p:nvPr>
        </p:nvSpPr>
        <p:spPr>
          <a:xfrm>
            <a:off x="585898" y="1447790"/>
            <a:ext cx="5870320" cy="777025"/>
          </a:xfrm>
        </p:spPr>
        <p:txBody>
          <a:bodyPr>
            <a:normAutofit/>
          </a:bodyPr>
          <a:lstStyle/>
          <a:p>
            <a:r>
              <a:rPr lang="ru-RU" b="1" dirty="0" smtClean="0"/>
              <a:t>Перспективы развития внутреннего рынка</a:t>
            </a:r>
            <a:endParaRPr lang="ru-RU" b="1" dirty="0"/>
          </a:p>
        </p:txBody>
      </p:sp>
      <p:sp>
        <p:nvSpPr>
          <p:cNvPr id="4" name="Текст 3">
            <a:extLst>
              <a:ext uri="{FF2B5EF4-FFF2-40B4-BE49-F238E27FC236}">
                <a16:creationId xmlns:a16="http://schemas.microsoft.com/office/drawing/2014/main" id="{53356540-7218-FF4B-B6BC-5BD291A372E2}"/>
              </a:ext>
            </a:extLst>
          </p:cNvPr>
          <p:cNvSpPr>
            <a:spLocks noGrp="1"/>
          </p:cNvSpPr>
          <p:nvPr>
            <p:ph type="body" sz="quarter" idx="12"/>
          </p:nvPr>
        </p:nvSpPr>
        <p:spPr>
          <a:xfrm>
            <a:off x="585896" y="2102572"/>
            <a:ext cx="6119703" cy="3393234"/>
          </a:xfrm>
        </p:spPr>
        <p:txBody>
          <a:bodyPr>
            <a:noAutofit/>
          </a:bodyPr>
          <a:lstStyle/>
          <a:p>
            <a:pPr algn="just"/>
            <a:r>
              <a:rPr lang="ru-RU" sz="1800" dirty="0"/>
              <a:t>Также о тех сложностях, что стоит учитывать при развитии внутреннего рынка производства полупроводников, пишут авторы статьи </a:t>
            </a:r>
            <a:r>
              <a:rPr lang="ru-RU" sz="1800" dirty="0" smtClean="0"/>
              <a:t>"</a:t>
            </a:r>
            <a:r>
              <a:rPr lang="ru-RU" sz="1800" dirty="0" err="1"/>
              <a:t>The</a:t>
            </a:r>
            <a:r>
              <a:rPr lang="ru-RU" sz="1800" dirty="0"/>
              <a:t> </a:t>
            </a:r>
            <a:r>
              <a:rPr lang="ru-RU" sz="1800" dirty="0" err="1"/>
              <a:t>Pillars</a:t>
            </a:r>
            <a:r>
              <a:rPr lang="ru-RU" sz="1800" dirty="0"/>
              <a:t> </a:t>
            </a:r>
            <a:r>
              <a:rPr lang="ru-RU" sz="1800" dirty="0" err="1"/>
              <a:t>Necessary</a:t>
            </a:r>
            <a:r>
              <a:rPr lang="ru-RU" sz="1800" dirty="0"/>
              <a:t> </a:t>
            </a:r>
            <a:r>
              <a:rPr lang="ru-RU" sz="1800" dirty="0" err="1"/>
              <a:t>for</a:t>
            </a:r>
            <a:r>
              <a:rPr lang="ru-RU" sz="1800" dirty="0"/>
              <a:t> a </a:t>
            </a:r>
            <a:r>
              <a:rPr lang="ru-RU" sz="1800" dirty="0" err="1"/>
              <a:t>Strong</a:t>
            </a:r>
            <a:r>
              <a:rPr lang="ru-RU" sz="1800" dirty="0"/>
              <a:t> </a:t>
            </a:r>
            <a:r>
              <a:rPr lang="ru-RU" sz="1800" dirty="0" err="1"/>
              <a:t>Domestic</a:t>
            </a:r>
            <a:r>
              <a:rPr lang="ru-RU" sz="1800" dirty="0"/>
              <a:t> </a:t>
            </a:r>
            <a:r>
              <a:rPr lang="ru-RU" sz="1800" dirty="0" err="1"/>
              <a:t>Semiconductor</a:t>
            </a:r>
            <a:r>
              <a:rPr lang="ru-RU" sz="1800" dirty="0"/>
              <a:t> </a:t>
            </a:r>
            <a:r>
              <a:rPr lang="ru-RU" sz="1800" dirty="0" err="1"/>
              <a:t>Industry</a:t>
            </a:r>
            <a:r>
              <a:rPr lang="ru-RU" sz="1800" dirty="0" smtClean="0"/>
              <a:t>". </a:t>
            </a:r>
            <a:r>
              <a:rPr lang="ru-RU" sz="1800" dirty="0"/>
              <a:t>США и ранее сталкивалась с проблемами падением конкурентоспособности по сравнению со стратегическим партнёром Японией, однако преодолело тот кризис. Исследователи берут в качестве основы историю развития компании </a:t>
            </a:r>
            <a:r>
              <a:rPr lang="ru-RU" sz="1800" dirty="0" err="1"/>
              <a:t>Sematech</a:t>
            </a:r>
            <a:r>
              <a:rPr lang="ru-RU" sz="1800" dirty="0"/>
              <a:t> и выделяют ряд факторов, основанных на крупных государственных инвестициях, чёткой цели и принятия опыта прошлого. В самой статье приводится комплексный анализ по разным аспектам.</a:t>
            </a:r>
          </a:p>
        </p:txBody>
      </p:sp>
      <p:sp>
        <p:nvSpPr>
          <p:cNvPr id="5" name="Текст 4">
            <a:extLst>
              <a:ext uri="{FF2B5EF4-FFF2-40B4-BE49-F238E27FC236}">
                <a16:creationId xmlns:a16="http://schemas.microsoft.com/office/drawing/2014/main" id="{3EB29DC1-D5D4-FB41-9E2D-AA4750D0CC8B}"/>
              </a:ext>
            </a:extLst>
          </p:cNvPr>
          <p:cNvSpPr>
            <a:spLocks noGrp="1"/>
          </p:cNvSpPr>
          <p:nvPr>
            <p:ph type="body" sz="quarter" idx="13"/>
          </p:nvPr>
        </p:nvSpPr>
        <p:spPr/>
        <p:txBody>
          <a:bodyPr/>
          <a:lstStyle/>
          <a:p>
            <a:r>
              <a:rPr lang="ru-RU" b="1" dirty="0" smtClean="0"/>
              <a:t>Экономика и Анализ Данных</a:t>
            </a:r>
            <a:endParaRPr lang="ru-RU" b="1" dirty="0"/>
          </a:p>
        </p:txBody>
      </p:sp>
      <p:sp>
        <p:nvSpPr>
          <p:cNvPr id="6" name="Текст 5">
            <a:extLst>
              <a:ext uri="{FF2B5EF4-FFF2-40B4-BE49-F238E27FC236}">
                <a16:creationId xmlns:a16="http://schemas.microsoft.com/office/drawing/2014/main" id="{B5B6DD1A-BEFA-D842-9B7A-78D7BD1A5259}"/>
              </a:ext>
            </a:extLst>
          </p:cNvPr>
          <p:cNvSpPr>
            <a:spLocks noGrp="1"/>
          </p:cNvSpPr>
          <p:nvPr>
            <p:ph type="body" sz="quarter" idx="14"/>
          </p:nvPr>
        </p:nvSpPr>
        <p:spPr/>
        <p:txBody>
          <a:bodyPr/>
          <a:lstStyle/>
          <a:p>
            <a:r>
              <a:rPr lang="ru-RU" b="1" dirty="0"/>
              <a:t>Анализ локализации "</a:t>
            </a:r>
            <a:r>
              <a:rPr lang="ru-RU" b="1" dirty="0" smtClean="0"/>
              <a:t>узких </a:t>
            </a:r>
            <a:r>
              <a:rPr lang="ru-RU" b="1" dirty="0"/>
              <a:t>мест" в мировом </a:t>
            </a:r>
            <a:r>
              <a:rPr lang="ru-RU" b="1" dirty="0" smtClean="0"/>
              <a:t>производстве компонент </a:t>
            </a:r>
            <a:r>
              <a:rPr lang="ru-RU" b="1" dirty="0"/>
              <a:t>компьютерной техники</a:t>
            </a:r>
          </a:p>
        </p:txBody>
      </p:sp>
      <p:pic>
        <p:nvPicPr>
          <p:cNvPr id="2" name="Рисунок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9473" y="2102572"/>
            <a:ext cx="4879529" cy="3253019"/>
          </a:xfrm>
          <a:prstGeom prst="rect">
            <a:avLst/>
          </a:prstGeom>
        </p:spPr>
      </p:pic>
    </p:spTree>
    <p:extLst>
      <p:ext uri="{BB962C8B-B14F-4D97-AF65-F5344CB8AC3E}">
        <p14:creationId xmlns:p14="http://schemas.microsoft.com/office/powerpoint/2010/main" val="405964539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Заголовок 2">
            <a:extLst>
              <a:ext uri="{FF2B5EF4-FFF2-40B4-BE49-F238E27FC236}">
                <a16:creationId xmlns:a16="http://schemas.microsoft.com/office/drawing/2014/main" id="{E2EAF03B-EC26-1D47-94AC-C75942861D6C}"/>
              </a:ext>
            </a:extLst>
          </p:cNvPr>
          <p:cNvSpPr>
            <a:spLocks noGrp="1"/>
          </p:cNvSpPr>
          <p:nvPr>
            <p:ph type="title"/>
          </p:nvPr>
        </p:nvSpPr>
        <p:spPr>
          <a:xfrm>
            <a:off x="585897" y="1447790"/>
            <a:ext cx="5990395" cy="777025"/>
          </a:xfrm>
        </p:spPr>
        <p:txBody>
          <a:bodyPr>
            <a:normAutofit/>
          </a:bodyPr>
          <a:lstStyle/>
          <a:p>
            <a:r>
              <a:rPr lang="ru-RU" b="1" dirty="0" smtClean="0"/>
              <a:t>Перспективы развития внутреннего рынка на примере России</a:t>
            </a:r>
            <a:endParaRPr lang="ru-RU" b="1" dirty="0"/>
          </a:p>
        </p:txBody>
      </p:sp>
      <p:sp>
        <p:nvSpPr>
          <p:cNvPr id="4" name="Текст 3">
            <a:extLst>
              <a:ext uri="{FF2B5EF4-FFF2-40B4-BE49-F238E27FC236}">
                <a16:creationId xmlns:a16="http://schemas.microsoft.com/office/drawing/2014/main" id="{53356540-7218-FF4B-B6BC-5BD291A372E2}"/>
              </a:ext>
            </a:extLst>
          </p:cNvPr>
          <p:cNvSpPr>
            <a:spLocks noGrp="1"/>
          </p:cNvSpPr>
          <p:nvPr>
            <p:ph type="body" sz="quarter" idx="12"/>
          </p:nvPr>
        </p:nvSpPr>
        <p:spPr>
          <a:xfrm>
            <a:off x="585896" y="2224815"/>
            <a:ext cx="5990396" cy="3393234"/>
          </a:xfrm>
        </p:spPr>
        <p:txBody>
          <a:bodyPr>
            <a:noAutofit/>
          </a:bodyPr>
          <a:lstStyle/>
          <a:p>
            <a:pPr algn="just"/>
            <a:r>
              <a:rPr lang="ru-RU" sz="1800" dirty="0"/>
              <a:t>Про развитие внутреннего рынка компьютерной техники в России написано в статье "</a:t>
            </a:r>
            <a:r>
              <a:rPr lang="ru-RU" sz="1800" dirty="0" err="1"/>
              <a:t>Импортозамещение</a:t>
            </a:r>
            <a:r>
              <a:rPr lang="ru-RU" sz="1800" dirty="0"/>
              <a:t> на </a:t>
            </a:r>
            <a:r>
              <a:rPr lang="ru-RU" sz="1800" dirty="0" smtClean="0"/>
              <a:t>рынке компьютерной </a:t>
            </a:r>
            <a:r>
              <a:rPr lang="ru-RU" sz="1800" dirty="0"/>
              <a:t>техники специального назначения: возможные пути реализации". В данной статье авторы указывают множество проблем российского рынка, связанные с </a:t>
            </a:r>
            <a:r>
              <a:rPr lang="ru-RU" sz="1800" dirty="0" err="1"/>
              <a:t>импортозависимостью</a:t>
            </a:r>
            <a:r>
              <a:rPr lang="ru-RU" sz="1800" dirty="0"/>
              <a:t> и изоляцией, делается акцент на необходимость </a:t>
            </a:r>
            <a:r>
              <a:rPr lang="ru-RU" sz="1800" dirty="0" err="1"/>
              <a:t>импортозамещения</a:t>
            </a:r>
            <a:r>
              <a:rPr lang="ru-RU" sz="1800" dirty="0"/>
              <a:t>. Однако, в данной статье не приводится методы, которыми оно будет обеспечено, хоть и уточняется. что это сложный процесс.</a:t>
            </a:r>
          </a:p>
        </p:txBody>
      </p:sp>
      <p:sp>
        <p:nvSpPr>
          <p:cNvPr id="5" name="Текст 4">
            <a:extLst>
              <a:ext uri="{FF2B5EF4-FFF2-40B4-BE49-F238E27FC236}">
                <a16:creationId xmlns:a16="http://schemas.microsoft.com/office/drawing/2014/main" id="{3EB29DC1-D5D4-FB41-9E2D-AA4750D0CC8B}"/>
              </a:ext>
            </a:extLst>
          </p:cNvPr>
          <p:cNvSpPr>
            <a:spLocks noGrp="1"/>
          </p:cNvSpPr>
          <p:nvPr>
            <p:ph type="body" sz="quarter" idx="13"/>
          </p:nvPr>
        </p:nvSpPr>
        <p:spPr/>
        <p:txBody>
          <a:bodyPr/>
          <a:lstStyle/>
          <a:p>
            <a:r>
              <a:rPr lang="ru-RU" b="1" dirty="0" smtClean="0"/>
              <a:t>Экономика и Анализ Данных</a:t>
            </a:r>
            <a:endParaRPr lang="ru-RU" b="1" dirty="0"/>
          </a:p>
        </p:txBody>
      </p:sp>
      <p:sp>
        <p:nvSpPr>
          <p:cNvPr id="6" name="Текст 5">
            <a:extLst>
              <a:ext uri="{FF2B5EF4-FFF2-40B4-BE49-F238E27FC236}">
                <a16:creationId xmlns:a16="http://schemas.microsoft.com/office/drawing/2014/main" id="{B5B6DD1A-BEFA-D842-9B7A-78D7BD1A5259}"/>
              </a:ext>
            </a:extLst>
          </p:cNvPr>
          <p:cNvSpPr>
            <a:spLocks noGrp="1"/>
          </p:cNvSpPr>
          <p:nvPr>
            <p:ph type="body" sz="quarter" idx="14"/>
          </p:nvPr>
        </p:nvSpPr>
        <p:spPr/>
        <p:txBody>
          <a:bodyPr/>
          <a:lstStyle/>
          <a:p>
            <a:r>
              <a:rPr lang="ru-RU" b="1" dirty="0"/>
              <a:t>Анализ локализации "</a:t>
            </a:r>
            <a:r>
              <a:rPr lang="ru-RU" b="1" dirty="0" smtClean="0"/>
              <a:t>узких </a:t>
            </a:r>
            <a:r>
              <a:rPr lang="ru-RU" b="1" dirty="0"/>
              <a:t>мест" в мировом </a:t>
            </a:r>
            <a:r>
              <a:rPr lang="ru-RU" b="1" dirty="0" smtClean="0"/>
              <a:t>производстве компонент </a:t>
            </a:r>
            <a:r>
              <a:rPr lang="ru-RU" b="1" dirty="0"/>
              <a:t>компьютерной техники</a:t>
            </a:r>
          </a:p>
        </p:txBody>
      </p:sp>
      <p:pic>
        <p:nvPicPr>
          <p:cNvPr id="8" name="Рисунок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05598" y="1447790"/>
            <a:ext cx="5259115" cy="3505200"/>
          </a:xfrm>
          <a:prstGeom prst="rect">
            <a:avLst/>
          </a:prstGeom>
        </p:spPr>
      </p:pic>
    </p:spTree>
    <p:extLst>
      <p:ext uri="{BB962C8B-B14F-4D97-AF65-F5344CB8AC3E}">
        <p14:creationId xmlns:p14="http://schemas.microsoft.com/office/powerpoint/2010/main" val="178413473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Заголовок 2">
            <a:extLst>
              <a:ext uri="{FF2B5EF4-FFF2-40B4-BE49-F238E27FC236}">
                <a16:creationId xmlns:a16="http://schemas.microsoft.com/office/drawing/2014/main" id="{E2EAF03B-EC26-1D47-94AC-C75942861D6C}"/>
              </a:ext>
            </a:extLst>
          </p:cNvPr>
          <p:cNvSpPr>
            <a:spLocks noGrp="1"/>
          </p:cNvSpPr>
          <p:nvPr>
            <p:ph type="title"/>
          </p:nvPr>
        </p:nvSpPr>
        <p:spPr>
          <a:xfrm>
            <a:off x="502771" y="1124517"/>
            <a:ext cx="5245560" cy="777025"/>
          </a:xfrm>
        </p:spPr>
        <p:txBody>
          <a:bodyPr>
            <a:normAutofit/>
          </a:bodyPr>
          <a:lstStyle/>
          <a:p>
            <a:r>
              <a:rPr lang="ru-RU" b="1" dirty="0" smtClean="0"/>
              <a:t>Некоторые проблемные статьи</a:t>
            </a:r>
            <a:endParaRPr lang="ru-RU" b="1" dirty="0"/>
          </a:p>
        </p:txBody>
      </p:sp>
      <p:sp>
        <p:nvSpPr>
          <p:cNvPr id="4" name="Текст 3">
            <a:extLst>
              <a:ext uri="{FF2B5EF4-FFF2-40B4-BE49-F238E27FC236}">
                <a16:creationId xmlns:a16="http://schemas.microsoft.com/office/drawing/2014/main" id="{53356540-7218-FF4B-B6BC-5BD291A372E2}"/>
              </a:ext>
            </a:extLst>
          </p:cNvPr>
          <p:cNvSpPr>
            <a:spLocks noGrp="1"/>
          </p:cNvSpPr>
          <p:nvPr>
            <p:ph type="body" sz="quarter" idx="12"/>
          </p:nvPr>
        </p:nvSpPr>
        <p:spPr>
          <a:xfrm>
            <a:off x="497195" y="1631368"/>
            <a:ext cx="6098756" cy="3393234"/>
          </a:xfrm>
        </p:spPr>
        <p:txBody>
          <a:bodyPr>
            <a:noAutofit/>
          </a:bodyPr>
          <a:lstStyle/>
          <a:p>
            <a:pPr algn="just"/>
            <a:r>
              <a:rPr lang="ru-RU" sz="1800" dirty="0"/>
              <a:t>Необычная точка зрения предоставлена свежей в статье </a:t>
            </a:r>
            <a:r>
              <a:rPr lang="ru-RU" sz="1800" dirty="0" smtClean="0"/>
              <a:t>"</a:t>
            </a:r>
            <a:r>
              <a:rPr lang="ru-RU" sz="1800" dirty="0" err="1"/>
              <a:t>The</a:t>
            </a:r>
            <a:r>
              <a:rPr lang="ru-RU" sz="1800" dirty="0"/>
              <a:t> </a:t>
            </a:r>
            <a:r>
              <a:rPr lang="ru-RU" sz="1800" dirty="0" err="1"/>
              <a:t>Strategic</a:t>
            </a:r>
            <a:r>
              <a:rPr lang="ru-RU" sz="1800" dirty="0"/>
              <a:t> </a:t>
            </a:r>
            <a:r>
              <a:rPr lang="ru-RU" sz="1800" dirty="0" err="1"/>
              <a:t>Importance</a:t>
            </a:r>
            <a:r>
              <a:rPr lang="ru-RU" sz="1800" dirty="0"/>
              <a:t> </a:t>
            </a:r>
            <a:r>
              <a:rPr lang="ru-RU" sz="1800" dirty="0" err="1"/>
              <a:t>of</a:t>
            </a:r>
            <a:r>
              <a:rPr lang="ru-RU" sz="1800" dirty="0"/>
              <a:t> </a:t>
            </a:r>
            <a:r>
              <a:rPr lang="ru-RU" sz="1800" dirty="0" err="1"/>
              <a:t>Legacy</a:t>
            </a:r>
            <a:r>
              <a:rPr lang="ru-RU" sz="1800" dirty="0"/>
              <a:t> </a:t>
            </a:r>
            <a:r>
              <a:rPr lang="ru-RU" sz="1800" dirty="0" err="1" smtClean="0"/>
              <a:t>Chips</a:t>
            </a:r>
            <a:r>
              <a:rPr lang="ru-RU" sz="1800" dirty="0" smtClean="0"/>
              <a:t>", </a:t>
            </a:r>
            <a:r>
              <a:rPr lang="ru-RU" sz="1800" dirty="0"/>
              <a:t>где авторы вновь обращаются к проблемам полупроводниковых кризисов, однако делают акцент на менее продвинутых чипах, что также могут быть использованы в промышленности для более простых нужд, однако их производство во многом не развито. Главная проблема данной статьи - нет обоснования экономической целесообразности инвестиций в расширение производства более старых чипов в эпоху бурного развития передовых чипов</a:t>
            </a:r>
            <a:r>
              <a:rPr lang="ru-RU" sz="1800" dirty="0" smtClean="0"/>
              <a:t>.</a:t>
            </a:r>
          </a:p>
          <a:p>
            <a:pPr algn="just"/>
            <a:r>
              <a:rPr lang="ru-RU" sz="1800" dirty="0" smtClean="0"/>
              <a:t>Авторы </a:t>
            </a:r>
            <a:r>
              <a:rPr lang="ru-RU" sz="1800" dirty="0"/>
              <a:t>статьи </a:t>
            </a:r>
            <a:r>
              <a:rPr lang="ru-RU" sz="1800" dirty="0" smtClean="0"/>
              <a:t>"</a:t>
            </a:r>
            <a:r>
              <a:rPr lang="ru-RU" sz="1800" dirty="0" err="1"/>
              <a:t>Expanding</a:t>
            </a:r>
            <a:r>
              <a:rPr lang="ru-RU" sz="1800" dirty="0"/>
              <a:t> </a:t>
            </a:r>
            <a:r>
              <a:rPr lang="ru-RU" sz="1800" dirty="0" err="1"/>
              <a:t>the</a:t>
            </a:r>
            <a:r>
              <a:rPr lang="ru-RU" sz="1800" dirty="0"/>
              <a:t> </a:t>
            </a:r>
            <a:r>
              <a:rPr lang="ru-RU" sz="1800" dirty="0" err="1"/>
              <a:t>Depth</a:t>
            </a:r>
            <a:r>
              <a:rPr lang="ru-RU" sz="1800" dirty="0"/>
              <a:t> </a:t>
            </a:r>
            <a:r>
              <a:rPr lang="ru-RU" sz="1800" dirty="0" err="1"/>
              <a:t>and</a:t>
            </a:r>
            <a:r>
              <a:rPr lang="ru-RU" sz="1800" dirty="0"/>
              <a:t> </a:t>
            </a:r>
            <a:r>
              <a:rPr lang="ru-RU" sz="1800" dirty="0" err="1"/>
              <a:t>Breadth</a:t>
            </a:r>
            <a:r>
              <a:rPr lang="ru-RU" sz="1800" dirty="0"/>
              <a:t> </a:t>
            </a:r>
            <a:r>
              <a:rPr lang="ru-RU" sz="1800" dirty="0" err="1"/>
              <a:t>of</a:t>
            </a:r>
            <a:r>
              <a:rPr lang="ru-RU" sz="1800" dirty="0"/>
              <a:t> </a:t>
            </a:r>
            <a:r>
              <a:rPr lang="ru-RU" sz="1800" dirty="0" err="1"/>
              <a:t>the</a:t>
            </a:r>
            <a:r>
              <a:rPr lang="ru-RU" sz="1800" dirty="0"/>
              <a:t> US-</a:t>
            </a:r>
            <a:r>
              <a:rPr lang="ru-RU" sz="1800" dirty="0" err="1"/>
              <a:t>Taiwan</a:t>
            </a:r>
            <a:r>
              <a:rPr lang="ru-RU" sz="1800" dirty="0"/>
              <a:t> </a:t>
            </a:r>
            <a:r>
              <a:rPr lang="ru-RU" sz="1800" dirty="0" err="1"/>
              <a:t>Technological</a:t>
            </a:r>
            <a:r>
              <a:rPr lang="ru-RU" sz="1800" dirty="0"/>
              <a:t> </a:t>
            </a:r>
            <a:r>
              <a:rPr lang="ru-RU" sz="1800" dirty="0" err="1"/>
              <a:t>Partnership</a:t>
            </a:r>
            <a:r>
              <a:rPr lang="ru-RU" sz="1800" dirty="0"/>
              <a:t> </a:t>
            </a:r>
            <a:r>
              <a:rPr lang="ru-RU" sz="1800" dirty="0" err="1"/>
              <a:t>via</a:t>
            </a:r>
            <a:r>
              <a:rPr lang="ru-RU" sz="1800" dirty="0"/>
              <a:t> </a:t>
            </a:r>
            <a:r>
              <a:rPr lang="ru-RU" sz="1800" dirty="0" err="1"/>
              <a:t>the</a:t>
            </a:r>
            <a:r>
              <a:rPr lang="ru-RU" sz="1800" dirty="0"/>
              <a:t> </a:t>
            </a:r>
            <a:r>
              <a:rPr lang="ru-RU" sz="1800" dirty="0" err="1"/>
              <a:t>Semiconductor</a:t>
            </a:r>
            <a:r>
              <a:rPr lang="ru-RU" sz="1800" dirty="0"/>
              <a:t> </a:t>
            </a:r>
            <a:r>
              <a:rPr lang="ru-RU" sz="1800" dirty="0" err="1" smtClean="0"/>
              <a:t>Ecosystem</a:t>
            </a:r>
            <a:r>
              <a:rPr lang="ru-RU" sz="1800" dirty="0" smtClean="0"/>
              <a:t>" продвигают </a:t>
            </a:r>
            <a:r>
              <a:rPr lang="ru-RU" sz="1800" dirty="0"/>
              <a:t>идею сотрудничества США и Тайваня, предложенную в более ранних статья, </a:t>
            </a:r>
            <a:r>
              <a:rPr lang="ru-RU" sz="1800" dirty="0" smtClean="0"/>
              <a:t>однако </a:t>
            </a:r>
            <a:r>
              <a:rPr lang="ru-RU" sz="1800" dirty="0"/>
              <a:t>имеет малый объём, слабую </a:t>
            </a:r>
            <a:r>
              <a:rPr lang="ru-RU" sz="1800" dirty="0" smtClean="0"/>
              <a:t>аналитику </a:t>
            </a:r>
            <a:r>
              <a:rPr lang="ru-RU" sz="1800" dirty="0"/>
              <a:t>и не представляет особого интереса, во многом может быть названа вторичной. </a:t>
            </a:r>
          </a:p>
        </p:txBody>
      </p:sp>
      <p:sp>
        <p:nvSpPr>
          <p:cNvPr id="5" name="Текст 4">
            <a:extLst>
              <a:ext uri="{FF2B5EF4-FFF2-40B4-BE49-F238E27FC236}">
                <a16:creationId xmlns:a16="http://schemas.microsoft.com/office/drawing/2014/main" id="{3EB29DC1-D5D4-FB41-9E2D-AA4750D0CC8B}"/>
              </a:ext>
            </a:extLst>
          </p:cNvPr>
          <p:cNvSpPr>
            <a:spLocks noGrp="1"/>
          </p:cNvSpPr>
          <p:nvPr>
            <p:ph type="body" sz="quarter" idx="13"/>
          </p:nvPr>
        </p:nvSpPr>
        <p:spPr/>
        <p:txBody>
          <a:bodyPr/>
          <a:lstStyle/>
          <a:p>
            <a:r>
              <a:rPr lang="ru-RU" b="1" dirty="0" smtClean="0"/>
              <a:t>Экономика и Анализ Данных</a:t>
            </a:r>
            <a:endParaRPr lang="ru-RU" b="1" dirty="0"/>
          </a:p>
        </p:txBody>
      </p:sp>
      <p:sp>
        <p:nvSpPr>
          <p:cNvPr id="6" name="Текст 5">
            <a:extLst>
              <a:ext uri="{FF2B5EF4-FFF2-40B4-BE49-F238E27FC236}">
                <a16:creationId xmlns:a16="http://schemas.microsoft.com/office/drawing/2014/main" id="{B5B6DD1A-BEFA-D842-9B7A-78D7BD1A5259}"/>
              </a:ext>
            </a:extLst>
          </p:cNvPr>
          <p:cNvSpPr>
            <a:spLocks noGrp="1"/>
          </p:cNvSpPr>
          <p:nvPr>
            <p:ph type="body" sz="quarter" idx="14"/>
          </p:nvPr>
        </p:nvSpPr>
        <p:spPr/>
        <p:txBody>
          <a:bodyPr/>
          <a:lstStyle/>
          <a:p>
            <a:r>
              <a:rPr lang="ru-RU" b="1" dirty="0"/>
              <a:t>Анализ локализации "</a:t>
            </a:r>
            <a:r>
              <a:rPr lang="ru-RU" b="1" dirty="0" smtClean="0"/>
              <a:t>узких </a:t>
            </a:r>
            <a:r>
              <a:rPr lang="ru-RU" b="1" dirty="0"/>
              <a:t>мест" в мировом </a:t>
            </a:r>
            <a:r>
              <a:rPr lang="ru-RU" b="1" dirty="0" smtClean="0"/>
              <a:t>производстве компонент </a:t>
            </a:r>
            <a:r>
              <a:rPr lang="ru-RU" b="1" dirty="0"/>
              <a:t>компьютерной техники</a:t>
            </a:r>
          </a:p>
        </p:txBody>
      </p:sp>
      <p:pic>
        <p:nvPicPr>
          <p:cNvPr id="10" name="Рисунок 9"/>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21875" r="21875"/>
          <a:stretch>
            <a:fillRect/>
          </a:stretch>
        </p:blipFill>
        <p:spPr>
          <a:xfrm>
            <a:off x="7026398" y="1447790"/>
            <a:ext cx="4325167" cy="4325107"/>
          </a:xfrm>
        </p:spPr>
      </p:pic>
    </p:spTree>
    <p:extLst>
      <p:ext uri="{BB962C8B-B14F-4D97-AF65-F5344CB8AC3E}">
        <p14:creationId xmlns:p14="http://schemas.microsoft.com/office/powerpoint/2010/main" val="202960734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Заголовок 2">
            <a:extLst>
              <a:ext uri="{FF2B5EF4-FFF2-40B4-BE49-F238E27FC236}">
                <a16:creationId xmlns:a16="http://schemas.microsoft.com/office/drawing/2014/main" id="{E2EAF03B-EC26-1D47-94AC-C75942861D6C}"/>
              </a:ext>
            </a:extLst>
          </p:cNvPr>
          <p:cNvSpPr>
            <a:spLocks noGrp="1"/>
          </p:cNvSpPr>
          <p:nvPr>
            <p:ph type="title"/>
          </p:nvPr>
        </p:nvSpPr>
        <p:spPr>
          <a:xfrm>
            <a:off x="502771" y="1124517"/>
            <a:ext cx="5245560" cy="777025"/>
          </a:xfrm>
        </p:spPr>
        <p:txBody>
          <a:bodyPr>
            <a:normAutofit/>
          </a:bodyPr>
          <a:lstStyle/>
          <a:p>
            <a:r>
              <a:rPr lang="ru-RU" b="1" dirty="0" smtClean="0"/>
              <a:t>Заключение</a:t>
            </a:r>
            <a:endParaRPr lang="ru-RU" b="1" dirty="0"/>
          </a:p>
        </p:txBody>
      </p:sp>
      <p:sp>
        <p:nvSpPr>
          <p:cNvPr id="4" name="Текст 3">
            <a:extLst>
              <a:ext uri="{FF2B5EF4-FFF2-40B4-BE49-F238E27FC236}">
                <a16:creationId xmlns:a16="http://schemas.microsoft.com/office/drawing/2014/main" id="{53356540-7218-FF4B-B6BC-5BD291A372E2}"/>
              </a:ext>
            </a:extLst>
          </p:cNvPr>
          <p:cNvSpPr>
            <a:spLocks noGrp="1"/>
          </p:cNvSpPr>
          <p:nvPr>
            <p:ph type="body" sz="quarter" idx="12"/>
          </p:nvPr>
        </p:nvSpPr>
        <p:spPr>
          <a:xfrm>
            <a:off x="497195" y="1631368"/>
            <a:ext cx="6143750" cy="3402450"/>
          </a:xfrm>
        </p:spPr>
        <p:txBody>
          <a:bodyPr>
            <a:noAutofit/>
          </a:bodyPr>
          <a:lstStyle/>
          <a:p>
            <a:pPr algn="just">
              <a:lnSpc>
                <a:spcPct val="150000"/>
              </a:lnSpc>
            </a:pPr>
            <a:r>
              <a:rPr lang="ru-RU" sz="1800" dirty="0"/>
              <a:t>Индустрия производства компонент компьютерной техники имеет множество рисков и узких проблем, что были подчёркнуты исследователями в статьях, представленных выше. Среди главных рисков и "узких мест" - возрастающая геополитическая напряженность, </a:t>
            </a:r>
            <a:r>
              <a:rPr lang="ru-RU" sz="1800" dirty="0" err="1"/>
              <a:t>техноёмкость</a:t>
            </a:r>
            <a:r>
              <a:rPr lang="ru-RU" sz="1800" dirty="0"/>
              <a:t>, ресурсоёмкость и капиталоёмкость индустрии, отсутствие возможности резкого увеличения масштаба производства, зависимость стран от текущих цепочек поставок, а также зависимость от образованных монополий. Во многих статьях предложены пути решения данных проблем, однако данная отрасль и ситуация вокруг неё слишком сложна точного прогнозирования.</a:t>
            </a:r>
          </a:p>
        </p:txBody>
      </p:sp>
      <p:sp>
        <p:nvSpPr>
          <p:cNvPr id="5" name="Текст 4">
            <a:extLst>
              <a:ext uri="{FF2B5EF4-FFF2-40B4-BE49-F238E27FC236}">
                <a16:creationId xmlns:a16="http://schemas.microsoft.com/office/drawing/2014/main" id="{3EB29DC1-D5D4-FB41-9E2D-AA4750D0CC8B}"/>
              </a:ext>
            </a:extLst>
          </p:cNvPr>
          <p:cNvSpPr>
            <a:spLocks noGrp="1"/>
          </p:cNvSpPr>
          <p:nvPr>
            <p:ph type="body" sz="quarter" idx="13"/>
          </p:nvPr>
        </p:nvSpPr>
        <p:spPr/>
        <p:txBody>
          <a:bodyPr/>
          <a:lstStyle/>
          <a:p>
            <a:r>
              <a:rPr lang="ru-RU" b="1" dirty="0" smtClean="0"/>
              <a:t>Экономика и Анализ Данных</a:t>
            </a:r>
            <a:endParaRPr lang="ru-RU" b="1" dirty="0"/>
          </a:p>
        </p:txBody>
      </p:sp>
      <p:sp>
        <p:nvSpPr>
          <p:cNvPr id="6" name="Текст 5">
            <a:extLst>
              <a:ext uri="{FF2B5EF4-FFF2-40B4-BE49-F238E27FC236}">
                <a16:creationId xmlns:a16="http://schemas.microsoft.com/office/drawing/2014/main" id="{B5B6DD1A-BEFA-D842-9B7A-78D7BD1A5259}"/>
              </a:ext>
            </a:extLst>
          </p:cNvPr>
          <p:cNvSpPr>
            <a:spLocks noGrp="1"/>
          </p:cNvSpPr>
          <p:nvPr>
            <p:ph type="body" sz="quarter" idx="14"/>
          </p:nvPr>
        </p:nvSpPr>
        <p:spPr/>
        <p:txBody>
          <a:bodyPr/>
          <a:lstStyle/>
          <a:p>
            <a:r>
              <a:rPr lang="ru-RU" b="1" dirty="0"/>
              <a:t>Анализ </a:t>
            </a:r>
            <a:r>
              <a:rPr lang="ru-RU" b="1" dirty="0" smtClean="0"/>
              <a:t>локализации </a:t>
            </a:r>
            <a:r>
              <a:rPr lang="ru-RU" b="1" dirty="0"/>
              <a:t>"</a:t>
            </a:r>
            <a:r>
              <a:rPr lang="ru-RU" b="1" dirty="0" smtClean="0"/>
              <a:t>узких </a:t>
            </a:r>
            <a:r>
              <a:rPr lang="ru-RU" b="1" dirty="0"/>
              <a:t>мест" в мировом </a:t>
            </a:r>
            <a:r>
              <a:rPr lang="ru-RU" b="1" dirty="0" smtClean="0"/>
              <a:t>производстве </a:t>
            </a:r>
            <a:r>
              <a:rPr lang="ru-RU" b="1" dirty="0" smtClean="0"/>
              <a:t>компонент </a:t>
            </a:r>
            <a:r>
              <a:rPr lang="ru-RU" b="1" dirty="0"/>
              <a:t>компьютерной техники</a:t>
            </a:r>
          </a:p>
        </p:txBody>
      </p:sp>
      <p:pic>
        <p:nvPicPr>
          <p:cNvPr id="8" name="Рисунок 7"/>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21865" r="21865"/>
          <a:stretch>
            <a:fillRect/>
          </a:stretch>
        </p:blipFill>
        <p:spPr>
          <a:xfrm>
            <a:off x="7072313" y="1447800"/>
            <a:ext cx="4325937" cy="4324350"/>
          </a:xfrm>
        </p:spPr>
      </p:pic>
    </p:spTree>
    <p:extLst>
      <p:ext uri="{BB962C8B-B14F-4D97-AF65-F5344CB8AC3E}">
        <p14:creationId xmlns:p14="http://schemas.microsoft.com/office/powerpoint/2010/main" val="287635057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Заголовок 2"/>
          <p:cNvSpPr>
            <a:spLocks noGrp="1"/>
          </p:cNvSpPr>
          <p:nvPr>
            <p:ph type="title"/>
          </p:nvPr>
        </p:nvSpPr>
        <p:spPr/>
        <p:txBody>
          <a:bodyPr>
            <a:normAutofit/>
          </a:bodyPr>
          <a:lstStyle/>
          <a:p>
            <a:r>
              <a:rPr lang="ru-RU" dirty="0" smtClean="0"/>
              <a:t>СПАСИБО ЗА ВНИМАНИЕ!</a:t>
            </a:r>
            <a:endParaRPr lang="en-US" dirty="0"/>
          </a:p>
        </p:txBody>
      </p:sp>
      <p:sp>
        <p:nvSpPr>
          <p:cNvPr id="4" name="Текст 3"/>
          <p:cNvSpPr>
            <a:spLocks noGrp="1"/>
          </p:cNvSpPr>
          <p:nvPr>
            <p:ph type="body" sz="quarter" idx="12"/>
          </p:nvPr>
        </p:nvSpPr>
        <p:spPr/>
        <p:txBody>
          <a:bodyPr/>
          <a:lstStyle/>
          <a:p>
            <a:r>
              <a:rPr lang="en-US" dirty="0" smtClean="0"/>
              <a:t>  </a:t>
            </a:r>
            <a:endParaRPr lang="en-US" dirty="0"/>
          </a:p>
        </p:txBody>
      </p:sp>
      <p:sp>
        <p:nvSpPr>
          <p:cNvPr id="5" name="Текст 4"/>
          <p:cNvSpPr>
            <a:spLocks noGrp="1"/>
          </p:cNvSpPr>
          <p:nvPr>
            <p:ph type="body" sz="quarter" idx="13"/>
          </p:nvPr>
        </p:nvSpPr>
        <p:spPr/>
        <p:txBody>
          <a:bodyPr/>
          <a:lstStyle/>
          <a:p>
            <a:r>
              <a:rPr lang="ru-RU" b="1" dirty="0"/>
              <a:t>Экономика и Анализ Данных</a:t>
            </a:r>
          </a:p>
          <a:p>
            <a:endParaRPr lang="en-US" dirty="0"/>
          </a:p>
        </p:txBody>
      </p:sp>
      <p:sp>
        <p:nvSpPr>
          <p:cNvPr id="6" name="Текст 5"/>
          <p:cNvSpPr>
            <a:spLocks noGrp="1"/>
          </p:cNvSpPr>
          <p:nvPr>
            <p:ph type="body" sz="quarter" idx="14"/>
          </p:nvPr>
        </p:nvSpPr>
        <p:spPr/>
        <p:txBody>
          <a:bodyPr/>
          <a:lstStyle/>
          <a:p>
            <a:r>
              <a:rPr lang="ru-RU" b="1" dirty="0"/>
              <a:t>Анализ локализации "узких мест" в мировом производстве компонент компьютерной техники</a:t>
            </a:r>
          </a:p>
          <a:p>
            <a:endParaRPr lang="en-US" dirty="0"/>
          </a:p>
        </p:txBody>
      </p:sp>
      <p:pic>
        <p:nvPicPr>
          <p:cNvPr id="8" name="Рисунок 7"/>
          <p:cNvPicPr>
            <a:picLocks noChangeAspect="1"/>
          </p:cNvPicPr>
          <p:nvPr/>
        </p:nvPicPr>
        <p:blipFill>
          <a:blip r:embed="rId2"/>
          <a:stretch>
            <a:fillRect/>
          </a:stretch>
        </p:blipFill>
        <p:spPr>
          <a:xfrm>
            <a:off x="470474" y="1862023"/>
            <a:ext cx="4674182" cy="4695049"/>
          </a:xfrm>
          <a:prstGeom prst="rect">
            <a:avLst/>
          </a:prstGeom>
        </p:spPr>
      </p:pic>
      <p:pic>
        <p:nvPicPr>
          <p:cNvPr id="9" name="Рисунок 8"/>
          <p:cNvPicPr>
            <a:picLocks noChangeAspect="1"/>
          </p:cNvPicPr>
          <p:nvPr/>
        </p:nvPicPr>
        <p:blipFill>
          <a:blip r:embed="rId3"/>
          <a:stretch>
            <a:fillRect/>
          </a:stretch>
        </p:blipFill>
        <p:spPr>
          <a:xfrm>
            <a:off x="5260078" y="1862023"/>
            <a:ext cx="6709079" cy="4472719"/>
          </a:xfrm>
          <a:prstGeom prst="rect">
            <a:avLst/>
          </a:prstGeom>
        </p:spPr>
      </p:pic>
    </p:spTree>
    <p:extLst>
      <p:ext uri="{BB962C8B-B14F-4D97-AF65-F5344CB8AC3E}">
        <p14:creationId xmlns:p14="http://schemas.microsoft.com/office/powerpoint/2010/main" val="137925449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Текст 4"/>
          <p:cNvSpPr>
            <a:spLocks noGrp="1"/>
          </p:cNvSpPr>
          <p:nvPr>
            <p:ph type="body" sz="quarter" idx="13"/>
          </p:nvPr>
        </p:nvSpPr>
        <p:spPr/>
        <p:txBody>
          <a:bodyPr/>
          <a:lstStyle/>
          <a:p>
            <a:endParaRPr lang="en-US"/>
          </a:p>
        </p:txBody>
      </p:sp>
      <p:sp>
        <p:nvSpPr>
          <p:cNvPr id="6" name="Текст 5"/>
          <p:cNvSpPr>
            <a:spLocks noGrp="1"/>
          </p:cNvSpPr>
          <p:nvPr>
            <p:ph type="body" sz="quarter" idx="14"/>
          </p:nvPr>
        </p:nvSpPr>
        <p:spPr/>
        <p:txBody>
          <a:bodyPr/>
          <a:lstStyle/>
          <a:p>
            <a:endParaRPr lang="en-US"/>
          </a:p>
        </p:txBody>
      </p:sp>
      <p:sp>
        <p:nvSpPr>
          <p:cNvPr id="7" name="Текст 6"/>
          <p:cNvSpPr>
            <a:spLocks noGrp="1"/>
          </p:cNvSpPr>
          <p:nvPr>
            <p:ph type="body" sz="quarter" idx="15"/>
          </p:nvPr>
        </p:nvSpPr>
        <p:spPr/>
        <p:txBody>
          <a:bodyPr/>
          <a:lstStyle/>
          <a:p>
            <a:endParaRPr lang="en-US"/>
          </a:p>
        </p:txBody>
      </p:sp>
      <p:pic>
        <p:nvPicPr>
          <p:cNvPr id="8" name="Рисунок 7"/>
          <p:cNvPicPr>
            <a:picLocks noChangeAspect="1"/>
          </p:cNvPicPr>
          <p:nvPr/>
        </p:nvPicPr>
        <p:blipFill>
          <a:blip r:embed="rId2"/>
          <a:stretch>
            <a:fillRect/>
          </a:stretch>
        </p:blipFill>
        <p:spPr>
          <a:xfrm>
            <a:off x="0" y="-52388"/>
            <a:ext cx="12100268" cy="6910388"/>
          </a:xfrm>
          <a:prstGeom prst="rect">
            <a:avLst/>
          </a:prstGeom>
        </p:spPr>
      </p:pic>
    </p:spTree>
    <p:extLst>
      <p:ext uri="{BB962C8B-B14F-4D97-AF65-F5344CB8AC3E}">
        <p14:creationId xmlns:p14="http://schemas.microsoft.com/office/powerpoint/2010/main" val="412831180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Текст 1">
            <a:extLst>
              <a:ext uri="{FF2B5EF4-FFF2-40B4-BE49-F238E27FC236}">
                <a16:creationId xmlns:a16="http://schemas.microsoft.com/office/drawing/2014/main" id="{0648CF85-8F56-2C4F-8090-85FF4624B587}"/>
              </a:ext>
            </a:extLst>
          </p:cNvPr>
          <p:cNvSpPr>
            <a:spLocks noGrp="1"/>
          </p:cNvSpPr>
          <p:nvPr>
            <p:ph type="body" sz="quarter" idx="13"/>
          </p:nvPr>
        </p:nvSpPr>
        <p:spPr/>
        <p:txBody>
          <a:bodyPr/>
          <a:lstStyle/>
          <a:p>
            <a:r>
              <a:rPr lang="ru-RU" b="1" dirty="0"/>
              <a:t>Экономика и Анализ Данных</a:t>
            </a:r>
          </a:p>
          <a:p>
            <a:endParaRPr lang="ru-RU" dirty="0"/>
          </a:p>
        </p:txBody>
      </p:sp>
      <p:sp>
        <p:nvSpPr>
          <p:cNvPr id="3" name="Текст 2">
            <a:extLst>
              <a:ext uri="{FF2B5EF4-FFF2-40B4-BE49-F238E27FC236}">
                <a16:creationId xmlns:a16="http://schemas.microsoft.com/office/drawing/2014/main" id="{5576F3CC-3C73-F441-AAE6-50AF712EACBF}"/>
              </a:ext>
            </a:extLst>
          </p:cNvPr>
          <p:cNvSpPr>
            <a:spLocks noGrp="1"/>
          </p:cNvSpPr>
          <p:nvPr>
            <p:ph type="body" sz="quarter" idx="14"/>
          </p:nvPr>
        </p:nvSpPr>
        <p:spPr/>
        <p:txBody>
          <a:bodyPr/>
          <a:lstStyle/>
          <a:p>
            <a:r>
              <a:rPr lang="ru-RU" b="1" dirty="0"/>
              <a:t>Анализ локализации "узких мест" в мировом производстве компонент компьютерной техники</a:t>
            </a:r>
          </a:p>
          <a:p>
            <a:endParaRPr lang="ru-RU" dirty="0"/>
          </a:p>
        </p:txBody>
      </p:sp>
      <p:sp>
        <p:nvSpPr>
          <p:cNvPr id="4" name="Заголовок 3">
            <a:extLst>
              <a:ext uri="{FF2B5EF4-FFF2-40B4-BE49-F238E27FC236}">
                <a16:creationId xmlns:a16="http://schemas.microsoft.com/office/drawing/2014/main" id="{C7D49100-ECF5-A24F-9537-3BD16DFCCCC7}"/>
              </a:ext>
            </a:extLst>
          </p:cNvPr>
          <p:cNvSpPr>
            <a:spLocks noGrp="1"/>
          </p:cNvSpPr>
          <p:nvPr>
            <p:ph type="title"/>
          </p:nvPr>
        </p:nvSpPr>
        <p:spPr/>
        <p:txBody>
          <a:bodyPr/>
          <a:lstStyle/>
          <a:p>
            <a:r>
              <a:rPr lang="ru-RU" b="1" dirty="0" smtClean="0"/>
              <a:t>Введение</a:t>
            </a:r>
            <a:endParaRPr lang="ru-RU" b="1" dirty="0"/>
          </a:p>
        </p:txBody>
      </p:sp>
      <p:sp>
        <p:nvSpPr>
          <p:cNvPr id="5" name="Текст 4">
            <a:extLst>
              <a:ext uri="{FF2B5EF4-FFF2-40B4-BE49-F238E27FC236}">
                <a16:creationId xmlns:a16="http://schemas.microsoft.com/office/drawing/2014/main" id="{9B7E5D6A-C1E4-8943-BE6A-9D9537FCC2D6}"/>
              </a:ext>
            </a:extLst>
          </p:cNvPr>
          <p:cNvSpPr>
            <a:spLocks noGrp="1"/>
          </p:cNvSpPr>
          <p:nvPr>
            <p:ph type="body" sz="quarter" idx="12"/>
          </p:nvPr>
        </p:nvSpPr>
        <p:spPr>
          <a:xfrm>
            <a:off x="585897" y="1930400"/>
            <a:ext cx="6415267" cy="4194355"/>
          </a:xfrm>
        </p:spPr>
        <p:txBody>
          <a:bodyPr numCol="1"/>
          <a:lstStyle/>
          <a:p>
            <a:pPr algn="just">
              <a:lnSpc>
                <a:spcPct val="150000"/>
              </a:lnSpc>
            </a:pPr>
            <a:r>
              <a:rPr lang="ru-RU" sz="1600" dirty="0" smtClean="0"/>
              <a:t>Компоненты компьютерной техники – это все устройства, что используются для аппаратного обеспечения компьютеров и другой вычислительной техники. Тема </a:t>
            </a:r>
            <a:r>
              <a:rPr lang="ru-RU" sz="1600" dirty="0"/>
              <a:t>компонент компьютерной техники довольно обширна, но почти все компоненты завязаны на чипах - важнейшей части микроэлектронной промышленности, используя технологию полупроводников и их производства.</a:t>
            </a:r>
            <a:endParaRPr lang="ru-RU" sz="1600" dirty="0"/>
          </a:p>
        </p:txBody>
      </p:sp>
      <p:sp>
        <p:nvSpPr>
          <p:cNvPr id="6" name="Текст 5">
            <a:extLst>
              <a:ext uri="{FF2B5EF4-FFF2-40B4-BE49-F238E27FC236}">
                <a16:creationId xmlns:a16="http://schemas.microsoft.com/office/drawing/2014/main" id="{1F4B1D31-3576-0740-BA52-B317564F66BD}"/>
              </a:ext>
            </a:extLst>
          </p:cNvPr>
          <p:cNvSpPr>
            <a:spLocks noGrp="1"/>
          </p:cNvSpPr>
          <p:nvPr>
            <p:ph type="body" sz="quarter" idx="15"/>
          </p:nvPr>
        </p:nvSpPr>
        <p:spPr/>
        <p:txBody>
          <a:bodyPr/>
          <a:lstStyle/>
          <a:p>
            <a:r>
              <a:rPr lang="ru-RU" b="1" dirty="0" smtClean="0"/>
              <a:t>Введение</a:t>
            </a:r>
            <a:endParaRPr lang="ru-RU" b="1" dirty="0"/>
          </a:p>
        </p:txBody>
      </p:sp>
      <p:pic>
        <p:nvPicPr>
          <p:cNvPr id="9" name="Рисунок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63725" y="2224815"/>
            <a:ext cx="4662516" cy="3102273"/>
          </a:xfrm>
          <a:prstGeom prst="rect">
            <a:avLst/>
          </a:prstGeom>
        </p:spPr>
      </p:pic>
    </p:spTree>
    <p:extLst>
      <p:ext uri="{BB962C8B-B14F-4D97-AF65-F5344CB8AC3E}">
        <p14:creationId xmlns:p14="http://schemas.microsoft.com/office/powerpoint/2010/main" val="271068853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Текст 1">
            <a:extLst>
              <a:ext uri="{FF2B5EF4-FFF2-40B4-BE49-F238E27FC236}">
                <a16:creationId xmlns:a16="http://schemas.microsoft.com/office/drawing/2014/main" id="{0648CF85-8F56-2C4F-8090-85FF4624B587}"/>
              </a:ext>
            </a:extLst>
          </p:cNvPr>
          <p:cNvSpPr>
            <a:spLocks noGrp="1"/>
          </p:cNvSpPr>
          <p:nvPr>
            <p:ph type="body" sz="quarter" idx="13"/>
          </p:nvPr>
        </p:nvSpPr>
        <p:spPr/>
        <p:txBody>
          <a:bodyPr/>
          <a:lstStyle/>
          <a:p>
            <a:r>
              <a:rPr lang="ru-RU" b="1" smtClean="0"/>
              <a:t>Экономика и Анализ Данных</a:t>
            </a:r>
          </a:p>
          <a:p>
            <a:endParaRPr lang="ru-RU" dirty="0"/>
          </a:p>
        </p:txBody>
      </p:sp>
      <p:sp>
        <p:nvSpPr>
          <p:cNvPr id="3" name="Текст 2">
            <a:extLst>
              <a:ext uri="{FF2B5EF4-FFF2-40B4-BE49-F238E27FC236}">
                <a16:creationId xmlns:a16="http://schemas.microsoft.com/office/drawing/2014/main" id="{5576F3CC-3C73-F441-AAE6-50AF712EACBF}"/>
              </a:ext>
            </a:extLst>
          </p:cNvPr>
          <p:cNvSpPr>
            <a:spLocks noGrp="1"/>
          </p:cNvSpPr>
          <p:nvPr>
            <p:ph type="body" sz="quarter" idx="14"/>
          </p:nvPr>
        </p:nvSpPr>
        <p:spPr/>
        <p:txBody>
          <a:bodyPr/>
          <a:lstStyle/>
          <a:p>
            <a:r>
              <a:rPr lang="ru-RU" b="1" smtClean="0"/>
              <a:t>Анализ локализации "узких мест" в мировом производстве компонент компьютерной техники</a:t>
            </a:r>
          </a:p>
          <a:p>
            <a:endParaRPr lang="ru-RU" dirty="0"/>
          </a:p>
        </p:txBody>
      </p:sp>
      <p:sp>
        <p:nvSpPr>
          <p:cNvPr id="4" name="Заголовок 3">
            <a:extLst>
              <a:ext uri="{FF2B5EF4-FFF2-40B4-BE49-F238E27FC236}">
                <a16:creationId xmlns:a16="http://schemas.microsoft.com/office/drawing/2014/main" id="{C7D49100-ECF5-A24F-9537-3BD16DFCCCC7}"/>
              </a:ext>
            </a:extLst>
          </p:cNvPr>
          <p:cNvSpPr>
            <a:spLocks noGrp="1"/>
          </p:cNvSpPr>
          <p:nvPr>
            <p:ph type="title"/>
          </p:nvPr>
        </p:nvSpPr>
        <p:spPr/>
        <p:txBody>
          <a:bodyPr numCol="1" anchor="ctr">
            <a:normAutofit/>
          </a:bodyPr>
          <a:lstStyle/>
          <a:p>
            <a:r>
              <a:rPr lang="ru-RU" dirty="0"/>
              <a:t>Некоторые статьи, что будут использованы в работе:</a:t>
            </a:r>
          </a:p>
        </p:txBody>
      </p:sp>
      <p:sp>
        <p:nvSpPr>
          <p:cNvPr id="5" name="Текст 4">
            <a:extLst>
              <a:ext uri="{FF2B5EF4-FFF2-40B4-BE49-F238E27FC236}">
                <a16:creationId xmlns:a16="http://schemas.microsoft.com/office/drawing/2014/main" id="{9B7E5D6A-C1E4-8943-BE6A-9D9537FCC2D6}"/>
              </a:ext>
            </a:extLst>
          </p:cNvPr>
          <p:cNvSpPr>
            <a:spLocks noGrp="1"/>
          </p:cNvSpPr>
          <p:nvPr>
            <p:ph type="body" sz="quarter" idx="12"/>
          </p:nvPr>
        </p:nvSpPr>
        <p:spPr>
          <a:xfrm>
            <a:off x="576661" y="2493817"/>
            <a:ext cx="11057971" cy="3630937"/>
          </a:xfrm>
        </p:spPr>
        <p:txBody>
          <a:bodyPr/>
          <a:lstStyle/>
          <a:p>
            <a:r>
              <a:rPr lang="ru-RU" b="1" dirty="0"/>
              <a:t>Анастасия </a:t>
            </a:r>
            <a:r>
              <a:rPr lang="ru-RU" b="1" dirty="0" smtClean="0"/>
              <a:t>Григорьева, Сергей </a:t>
            </a:r>
            <a:r>
              <a:rPr lang="ru-RU" b="1" dirty="0" err="1" smtClean="0"/>
              <a:t>Дзюбаненко</a:t>
            </a:r>
            <a:r>
              <a:rPr lang="ru-RU" b="1" dirty="0" smtClean="0"/>
              <a:t>, </a:t>
            </a:r>
            <a:r>
              <a:rPr lang="ru-RU" dirty="0" smtClean="0"/>
              <a:t>Российская </a:t>
            </a:r>
            <a:r>
              <a:rPr lang="ru-RU" dirty="0"/>
              <a:t>и </a:t>
            </a:r>
            <a:r>
              <a:rPr lang="ru-RU" dirty="0" smtClean="0"/>
              <a:t>мировая полупроводниковая промышленность. Цифры </a:t>
            </a:r>
            <a:r>
              <a:rPr lang="ru-RU" dirty="0"/>
              <a:t>и </a:t>
            </a:r>
            <a:r>
              <a:rPr lang="ru-RU" dirty="0" smtClean="0"/>
              <a:t>факты, </a:t>
            </a:r>
            <a:r>
              <a:rPr lang="en-US" b="1" dirty="0" smtClean="0">
                <a:hlinkClick r:id="rId2"/>
              </a:rPr>
              <a:t>https</a:t>
            </a:r>
            <a:r>
              <a:rPr lang="en-US" b="1" dirty="0">
                <a:hlinkClick r:id="rId2"/>
              </a:rPr>
              <a:t>://</a:t>
            </a:r>
            <a:r>
              <a:rPr lang="en-US" b="1" dirty="0" smtClean="0">
                <a:hlinkClick r:id="rId2"/>
              </a:rPr>
              <a:t>russianelectronics.ru/wp-content/uploads/2021/04/2104.pdf</a:t>
            </a:r>
            <a:endParaRPr lang="ru-RU" b="1" dirty="0" smtClean="0"/>
          </a:p>
          <a:p>
            <a:r>
              <a:rPr lang="ru-RU" b="1" dirty="0" smtClean="0"/>
              <a:t>Данная статья рассказывает о мировом производстве полупроводников, а также про российскую промышленность полупроводников, приводится свежая статистика.</a:t>
            </a:r>
          </a:p>
          <a:p>
            <a:endParaRPr lang="ru-RU" b="1" dirty="0"/>
          </a:p>
          <a:p>
            <a:endParaRPr lang="ru-RU" b="1" dirty="0" smtClean="0"/>
          </a:p>
          <a:p>
            <a:endParaRPr lang="ru-RU" b="1" dirty="0"/>
          </a:p>
          <a:p>
            <a:endParaRPr lang="ru-RU" b="1" dirty="0" smtClean="0"/>
          </a:p>
          <a:p>
            <a:r>
              <a:rPr lang="ru-RU" b="1" dirty="0" smtClean="0"/>
              <a:t>ДМИТРИЙ </a:t>
            </a:r>
            <a:r>
              <a:rPr lang="ru-RU" b="1" dirty="0"/>
              <a:t>БОДНАРЬ, </a:t>
            </a:r>
            <a:r>
              <a:rPr lang="ru-RU" b="1" dirty="0" smtClean="0"/>
              <a:t>ПОЛУПРОВОДНИКОВАЯ МИКРОЭЛЕКТРОНИКА </a:t>
            </a:r>
            <a:r>
              <a:rPr lang="ru-RU" b="1" dirty="0"/>
              <a:t>– 2017 </a:t>
            </a:r>
            <a:r>
              <a:rPr lang="ru-RU" b="1" dirty="0" smtClean="0"/>
              <a:t>Г. ЧАСТЬ </a:t>
            </a:r>
            <a:r>
              <a:rPr lang="ru-RU" b="1" dirty="0"/>
              <a:t>1. </a:t>
            </a:r>
            <a:r>
              <a:rPr lang="ru-RU" b="1" dirty="0" smtClean="0"/>
              <a:t>РЫНОК МИРОВОЙ МИКРОЭЛЕКТРОНИКИ, </a:t>
            </a:r>
            <a:r>
              <a:rPr lang="en-US" b="1" dirty="0">
                <a:hlinkClick r:id="rId3"/>
              </a:rPr>
              <a:t>http://</a:t>
            </a:r>
            <a:r>
              <a:rPr lang="en-US" b="1" dirty="0" smtClean="0">
                <a:hlinkClick r:id="rId3"/>
              </a:rPr>
              <a:t>www.syntezmicro.ru/uploads/files/pub/Article28-1.pdf</a:t>
            </a:r>
            <a:endParaRPr lang="ru-RU" b="1" dirty="0" smtClean="0"/>
          </a:p>
          <a:p>
            <a:r>
              <a:rPr lang="ru-RU" b="1" dirty="0" smtClean="0"/>
              <a:t>Похожая статья, что показывает и описывает мировой рынок микросхем, а также сравнивает положение дел данного рынка в России.</a:t>
            </a:r>
            <a:endParaRPr lang="ru-RU" b="1" dirty="0"/>
          </a:p>
          <a:p>
            <a:endParaRPr lang="ru-RU" b="1" dirty="0" smtClean="0"/>
          </a:p>
          <a:p>
            <a:endParaRPr lang="ru-RU" b="1" dirty="0"/>
          </a:p>
          <a:p>
            <a:endParaRPr lang="ru-RU" b="1" dirty="0" smtClean="0"/>
          </a:p>
          <a:p>
            <a:endParaRPr lang="ru-RU" b="1" dirty="0"/>
          </a:p>
          <a:p>
            <a:endParaRPr lang="ru-RU" b="1" dirty="0" smtClean="0"/>
          </a:p>
          <a:p>
            <a:r>
              <a:rPr lang="en-US" dirty="0"/>
              <a:t>Antonio </a:t>
            </a:r>
            <a:r>
              <a:rPr lang="en-US" dirty="0" err="1" smtClean="0"/>
              <a:t>Varas</a:t>
            </a:r>
            <a:r>
              <a:rPr lang="ru-RU" dirty="0" smtClean="0"/>
              <a:t>, </a:t>
            </a:r>
            <a:r>
              <a:rPr lang="en-US" dirty="0" smtClean="0"/>
              <a:t>Raj </a:t>
            </a:r>
            <a:r>
              <a:rPr lang="en-US" dirty="0" err="1" smtClean="0"/>
              <a:t>Varadarajan</a:t>
            </a:r>
            <a:r>
              <a:rPr lang="ru-RU" dirty="0" smtClean="0"/>
              <a:t>, </a:t>
            </a:r>
            <a:r>
              <a:rPr lang="en-US" dirty="0" smtClean="0"/>
              <a:t>Jimmy Goodrich</a:t>
            </a:r>
            <a:r>
              <a:rPr lang="ru-RU" dirty="0" smtClean="0"/>
              <a:t>, </a:t>
            </a:r>
            <a:r>
              <a:rPr lang="en-US" dirty="0" err="1" smtClean="0"/>
              <a:t>Falan</a:t>
            </a:r>
            <a:r>
              <a:rPr lang="en-US" dirty="0" smtClean="0"/>
              <a:t> </a:t>
            </a:r>
            <a:r>
              <a:rPr lang="en-US" dirty="0" err="1" smtClean="0"/>
              <a:t>Yinug</a:t>
            </a:r>
            <a:r>
              <a:rPr lang="ru-RU" dirty="0" smtClean="0"/>
              <a:t>, </a:t>
            </a:r>
            <a:r>
              <a:rPr lang="en-US" b="1" dirty="0"/>
              <a:t>Strengthening the Global Semiconductor Supply Chain in an Uncertain </a:t>
            </a:r>
            <a:r>
              <a:rPr lang="en-US" b="1" dirty="0" smtClean="0"/>
              <a:t>Era</a:t>
            </a:r>
            <a:r>
              <a:rPr lang="ru-RU" b="1" dirty="0" smtClean="0"/>
              <a:t>, </a:t>
            </a:r>
            <a:r>
              <a:rPr lang="en-US" b="1" dirty="0" smtClean="0">
                <a:hlinkClick r:id="rId4"/>
              </a:rPr>
              <a:t>https</a:t>
            </a:r>
            <a:r>
              <a:rPr lang="en-US" b="1" dirty="0">
                <a:hlinkClick r:id="rId4"/>
              </a:rPr>
              <a:t>://</a:t>
            </a:r>
            <a:r>
              <a:rPr lang="en-US" b="1" dirty="0" smtClean="0">
                <a:hlinkClick r:id="rId4"/>
              </a:rPr>
              <a:t>www.semiconductors.org/wp-content/uploads/2021/05/BCG-x-SIA-Strengthening-the-Global-Semiconductor-Value-Chain-April-2021_1.pdf</a:t>
            </a:r>
            <a:endParaRPr lang="ru-RU" b="1" dirty="0" smtClean="0"/>
          </a:p>
          <a:p>
            <a:r>
              <a:rPr lang="ru-RU" b="1" dirty="0"/>
              <a:t>Хотя географическая специализация способствовала инновациям и поддерживала низкие затраты для потребителей, она также создавала риски в цепочке поставок, которые следует устранять с помощью государственных стимулов для увеличения внутреннего производства чипов.</a:t>
            </a:r>
          </a:p>
        </p:txBody>
      </p:sp>
      <p:sp>
        <p:nvSpPr>
          <p:cNvPr id="6" name="Текст 5">
            <a:extLst>
              <a:ext uri="{FF2B5EF4-FFF2-40B4-BE49-F238E27FC236}">
                <a16:creationId xmlns:a16="http://schemas.microsoft.com/office/drawing/2014/main" id="{1F4B1D31-3576-0740-BA52-B317564F66BD}"/>
              </a:ext>
            </a:extLst>
          </p:cNvPr>
          <p:cNvSpPr>
            <a:spLocks noGrp="1"/>
          </p:cNvSpPr>
          <p:nvPr>
            <p:ph type="body" sz="quarter" idx="15"/>
          </p:nvPr>
        </p:nvSpPr>
        <p:spPr/>
        <p:txBody>
          <a:bodyPr/>
          <a:lstStyle/>
          <a:p>
            <a:r>
              <a:rPr lang="ru-RU" b="1" smtClean="0"/>
              <a:t>Предварительный анализ литературы</a:t>
            </a:r>
            <a:endParaRPr lang="ru-RU" b="1" dirty="0"/>
          </a:p>
        </p:txBody>
      </p:sp>
    </p:spTree>
    <p:extLst>
      <p:ext uri="{BB962C8B-B14F-4D97-AF65-F5344CB8AC3E}">
        <p14:creationId xmlns:p14="http://schemas.microsoft.com/office/powerpoint/2010/main" val="24819067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Текст 1">
            <a:extLst>
              <a:ext uri="{FF2B5EF4-FFF2-40B4-BE49-F238E27FC236}">
                <a16:creationId xmlns:a16="http://schemas.microsoft.com/office/drawing/2014/main" id="{0648CF85-8F56-2C4F-8090-85FF4624B587}"/>
              </a:ext>
            </a:extLst>
          </p:cNvPr>
          <p:cNvSpPr>
            <a:spLocks noGrp="1"/>
          </p:cNvSpPr>
          <p:nvPr>
            <p:ph type="body" sz="quarter" idx="13"/>
          </p:nvPr>
        </p:nvSpPr>
        <p:spPr/>
        <p:txBody>
          <a:bodyPr/>
          <a:lstStyle/>
          <a:p>
            <a:r>
              <a:rPr lang="ru-RU" b="1" smtClean="0"/>
              <a:t>Экономика и Анализ Данных</a:t>
            </a:r>
          </a:p>
          <a:p>
            <a:endParaRPr lang="ru-RU" dirty="0"/>
          </a:p>
        </p:txBody>
      </p:sp>
      <p:sp>
        <p:nvSpPr>
          <p:cNvPr id="3" name="Текст 2">
            <a:extLst>
              <a:ext uri="{FF2B5EF4-FFF2-40B4-BE49-F238E27FC236}">
                <a16:creationId xmlns:a16="http://schemas.microsoft.com/office/drawing/2014/main" id="{5576F3CC-3C73-F441-AAE6-50AF712EACBF}"/>
              </a:ext>
            </a:extLst>
          </p:cNvPr>
          <p:cNvSpPr>
            <a:spLocks noGrp="1"/>
          </p:cNvSpPr>
          <p:nvPr>
            <p:ph type="body" sz="quarter" idx="14"/>
          </p:nvPr>
        </p:nvSpPr>
        <p:spPr/>
        <p:txBody>
          <a:bodyPr/>
          <a:lstStyle/>
          <a:p>
            <a:r>
              <a:rPr lang="ru-RU" b="1" smtClean="0"/>
              <a:t>Анализ локализации "узких мест" в мировом производстве компонент компьютерной техники</a:t>
            </a:r>
          </a:p>
          <a:p>
            <a:endParaRPr lang="ru-RU" dirty="0"/>
          </a:p>
        </p:txBody>
      </p:sp>
      <p:sp>
        <p:nvSpPr>
          <p:cNvPr id="4" name="Заголовок 3">
            <a:extLst>
              <a:ext uri="{FF2B5EF4-FFF2-40B4-BE49-F238E27FC236}">
                <a16:creationId xmlns:a16="http://schemas.microsoft.com/office/drawing/2014/main" id="{C7D49100-ECF5-A24F-9537-3BD16DFCCCC7}"/>
              </a:ext>
            </a:extLst>
          </p:cNvPr>
          <p:cNvSpPr>
            <a:spLocks noGrp="1"/>
          </p:cNvSpPr>
          <p:nvPr>
            <p:ph type="title"/>
          </p:nvPr>
        </p:nvSpPr>
        <p:spPr/>
        <p:txBody>
          <a:bodyPr numCol="1" anchor="ctr">
            <a:normAutofit/>
          </a:bodyPr>
          <a:lstStyle/>
          <a:p>
            <a:r>
              <a:rPr lang="ru-RU" dirty="0" smtClean="0"/>
              <a:t>Некоторые статьи, что будут использованы в работе:</a:t>
            </a:r>
            <a:endParaRPr lang="ru-RU" dirty="0"/>
          </a:p>
        </p:txBody>
      </p:sp>
      <p:sp>
        <p:nvSpPr>
          <p:cNvPr id="5" name="Текст 4">
            <a:extLst>
              <a:ext uri="{FF2B5EF4-FFF2-40B4-BE49-F238E27FC236}">
                <a16:creationId xmlns:a16="http://schemas.microsoft.com/office/drawing/2014/main" id="{9B7E5D6A-C1E4-8943-BE6A-9D9537FCC2D6}"/>
              </a:ext>
            </a:extLst>
          </p:cNvPr>
          <p:cNvSpPr>
            <a:spLocks noGrp="1"/>
          </p:cNvSpPr>
          <p:nvPr>
            <p:ph type="body" sz="quarter" idx="12"/>
          </p:nvPr>
        </p:nvSpPr>
        <p:spPr>
          <a:xfrm>
            <a:off x="576661" y="2493817"/>
            <a:ext cx="11057971" cy="3630937"/>
          </a:xfrm>
        </p:spPr>
        <p:txBody>
          <a:bodyPr/>
          <a:lstStyle/>
          <a:p>
            <a:r>
              <a:rPr lang="ru-RU" dirty="0"/>
              <a:t>Цветкова Н.Н. (2018). Страны Юго-Восточной Азии в глобальных цепочках стоимости: производство электронного и компьютерного оборудования, 1995-2015 гг. Восточная аналитика, (1-2), </a:t>
            </a:r>
            <a:r>
              <a:rPr lang="ru-RU" dirty="0" smtClean="0"/>
              <a:t>22-38. </a:t>
            </a:r>
            <a:r>
              <a:rPr lang="en-US" b="1" dirty="0"/>
              <a:t>https://cyberleninka.ru/article/n/strany-yugo-vostochnoy-azii-v-globalnyh-tsepochkah-stoimosti-proizvodstvo-elektronnogo-i-kompyuternogo-oborudovaniya-1995-2015-gg </a:t>
            </a:r>
            <a:endParaRPr lang="ru-RU" b="1" dirty="0" smtClean="0"/>
          </a:p>
          <a:p>
            <a:r>
              <a:rPr lang="ru-RU" b="1" dirty="0" smtClean="0"/>
              <a:t>Данная статья рассказывает о микроэлектронной промышленности Юго-Восточной Азии  в том </a:t>
            </a:r>
            <a:r>
              <a:rPr lang="ru-RU" b="1" dirty="0"/>
              <a:t>числе </a:t>
            </a:r>
            <a:r>
              <a:rPr lang="ru-RU" b="1" dirty="0" smtClean="0"/>
              <a:t>показывает какое </a:t>
            </a:r>
            <a:r>
              <a:rPr lang="ru-RU" b="1" dirty="0"/>
              <a:t>место заняли страны </a:t>
            </a:r>
            <a:r>
              <a:rPr lang="ru-RU" b="1" dirty="0" smtClean="0"/>
              <a:t>Юго-Восточной Азии </a:t>
            </a:r>
            <a:r>
              <a:rPr lang="ru-RU" b="1" dirty="0"/>
              <a:t>в глобальных цепочках стоимости в производстве </a:t>
            </a:r>
            <a:r>
              <a:rPr lang="ru-RU" b="1" dirty="0" smtClean="0"/>
              <a:t>электронного и </a:t>
            </a:r>
            <a:r>
              <a:rPr lang="ru-RU" b="1" dirty="0"/>
              <a:t>компьютерного </a:t>
            </a:r>
            <a:r>
              <a:rPr lang="ru-RU" b="1" dirty="0" smtClean="0"/>
              <a:t>оборудования.</a:t>
            </a:r>
          </a:p>
          <a:p>
            <a:endParaRPr lang="ru-RU" b="1" dirty="0" smtClean="0"/>
          </a:p>
          <a:p>
            <a:r>
              <a:rPr lang="en-US" b="1" dirty="0" err="1"/>
              <a:t>Maël</a:t>
            </a:r>
            <a:r>
              <a:rPr lang="en-US" b="1" dirty="0"/>
              <a:t> </a:t>
            </a:r>
            <a:r>
              <a:rPr lang="en-US" b="1" dirty="0" smtClean="0"/>
              <a:t>Fabien</a:t>
            </a:r>
            <a:r>
              <a:rPr lang="ru-RU" b="1" dirty="0" smtClean="0"/>
              <a:t>, </a:t>
            </a:r>
            <a:r>
              <a:rPr lang="en-US" b="1" dirty="0"/>
              <a:t>Key Computer Components </a:t>
            </a:r>
            <a:r>
              <a:rPr lang="en-US" dirty="0" smtClean="0"/>
              <a:t>Parallel </a:t>
            </a:r>
            <a:r>
              <a:rPr lang="en-US" dirty="0"/>
              <a:t>and Distributed </a:t>
            </a:r>
            <a:r>
              <a:rPr lang="en-US" dirty="0" err="1" smtClean="0"/>
              <a:t>Computin</a:t>
            </a:r>
            <a:r>
              <a:rPr lang="ru-RU" b="1" dirty="0" smtClean="0"/>
              <a:t>, </a:t>
            </a:r>
            <a:r>
              <a:rPr lang="en-US" b="1" dirty="0"/>
              <a:t>https://maelfabien.github.io/bigdata/comp_components/# </a:t>
            </a:r>
            <a:endParaRPr lang="ru-RU" b="1" dirty="0" smtClean="0"/>
          </a:p>
          <a:p>
            <a:r>
              <a:rPr lang="ru-RU" b="1" dirty="0" smtClean="0"/>
              <a:t>Статья, что рассказывает про основные компоненты компьютерной техники – мы должны понимать это для полноценной картины.</a:t>
            </a:r>
            <a:endParaRPr lang="ru-RU" b="1" dirty="0"/>
          </a:p>
          <a:p>
            <a:endParaRPr lang="ru-RU" b="1" dirty="0" smtClean="0"/>
          </a:p>
          <a:p>
            <a:endParaRPr lang="ru-RU" b="1" dirty="0"/>
          </a:p>
          <a:p>
            <a:endParaRPr lang="ru-RU" b="1" dirty="0" smtClean="0"/>
          </a:p>
          <a:p>
            <a:endParaRPr lang="ru-RU" b="1" dirty="0"/>
          </a:p>
          <a:p>
            <a:endParaRPr lang="ru-RU" b="1" dirty="0" smtClean="0"/>
          </a:p>
          <a:p>
            <a:r>
              <a:rPr lang="ru-RU" dirty="0"/>
              <a:t>Щербаков Г.А. Глобальный дефицит полупроводниковых компонентов как источник современного кризиса мировой автомобильной промышленности. </a:t>
            </a:r>
            <a:r>
              <a:rPr lang="ru-RU" i="1" dirty="0"/>
              <a:t>МИР (Модернизация. Инновации. Развитие)</a:t>
            </a:r>
            <a:r>
              <a:rPr lang="ru-RU" dirty="0"/>
              <a:t>. 2022;13(2):270-287. </a:t>
            </a:r>
            <a:r>
              <a:rPr lang="ru-RU" dirty="0">
                <a:hlinkClick r:id="rId2"/>
              </a:rPr>
              <a:t>https://</a:t>
            </a:r>
            <a:r>
              <a:rPr lang="ru-RU" dirty="0" smtClean="0">
                <a:hlinkClick r:id="rId2"/>
              </a:rPr>
              <a:t>doi.org/10.18184/2079-4665.2022.13.2.270-287</a:t>
            </a:r>
            <a:endParaRPr lang="ru-RU" dirty="0" smtClean="0"/>
          </a:p>
          <a:p>
            <a:r>
              <a:rPr lang="ru-RU" b="1" dirty="0" smtClean="0"/>
              <a:t>Автор статьи рассказывает об </a:t>
            </a:r>
            <a:r>
              <a:rPr lang="ru-RU" b="1" smtClean="0"/>
              <a:t>кризисе автомобилестроении, </a:t>
            </a:r>
            <a:r>
              <a:rPr lang="ru-RU" b="1" dirty="0" smtClean="0"/>
              <a:t>что возник на фоне кризиса полупроводников – одно из узких мест в мировом производстве полупроводников</a:t>
            </a:r>
            <a:endParaRPr lang="ru-RU" b="1" dirty="0"/>
          </a:p>
        </p:txBody>
      </p:sp>
      <p:sp>
        <p:nvSpPr>
          <p:cNvPr id="6" name="Текст 5">
            <a:extLst>
              <a:ext uri="{FF2B5EF4-FFF2-40B4-BE49-F238E27FC236}">
                <a16:creationId xmlns:a16="http://schemas.microsoft.com/office/drawing/2014/main" id="{1F4B1D31-3576-0740-BA52-B317564F66BD}"/>
              </a:ext>
            </a:extLst>
          </p:cNvPr>
          <p:cNvSpPr>
            <a:spLocks noGrp="1"/>
          </p:cNvSpPr>
          <p:nvPr>
            <p:ph type="body" sz="quarter" idx="15"/>
          </p:nvPr>
        </p:nvSpPr>
        <p:spPr/>
        <p:txBody>
          <a:bodyPr/>
          <a:lstStyle/>
          <a:p>
            <a:r>
              <a:rPr lang="ru-RU" b="1" smtClean="0"/>
              <a:t>Предварительный анализ литературы</a:t>
            </a:r>
            <a:endParaRPr lang="ru-RU" b="1" dirty="0"/>
          </a:p>
        </p:txBody>
      </p:sp>
    </p:spTree>
    <p:extLst>
      <p:ext uri="{BB962C8B-B14F-4D97-AF65-F5344CB8AC3E}">
        <p14:creationId xmlns:p14="http://schemas.microsoft.com/office/powerpoint/2010/main" val="232723186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Текст 1">
            <a:extLst>
              <a:ext uri="{FF2B5EF4-FFF2-40B4-BE49-F238E27FC236}">
                <a16:creationId xmlns:a16="http://schemas.microsoft.com/office/drawing/2014/main" id="{DA33D5D5-13C7-8644-8CD8-A04CCCE73695}"/>
              </a:ext>
            </a:extLst>
          </p:cNvPr>
          <p:cNvSpPr>
            <a:spLocks noGrp="1"/>
          </p:cNvSpPr>
          <p:nvPr>
            <p:ph type="body" sz="quarter" idx="13"/>
          </p:nvPr>
        </p:nvSpPr>
        <p:spPr/>
        <p:txBody>
          <a:bodyPr/>
          <a:lstStyle/>
          <a:p>
            <a:endParaRPr lang="ru-RU"/>
          </a:p>
        </p:txBody>
      </p:sp>
      <p:sp>
        <p:nvSpPr>
          <p:cNvPr id="3" name="Текст 2">
            <a:extLst>
              <a:ext uri="{FF2B5EF4-FFF2-40B4-BE49-F238E27FC236}">
                <a16:creationId xmlns:a16="http://schemas.microsoft.com/office/drawing/2014/main" id="{B68095CB-94DB-754D-A4ED-35EBDDB3F749}"/>
              </a:ext>
            </a:extLst>
          </p:cNvPr>
          <p:cNvSpPr>
            <a:spLocks noGrp="1"/>
          </p:cNvSpPr>
          <p:nvPr>
            <p:ph type="body" sz="quarter" idx="14"/>
          </p:nvPr>
        </p:nvSpPr>
        <p:spPr/>
        <p:txBody>
          <a:bodyPr/>
          <a:lstStyle/>
          <a:p>
            <a:endParaRPr lang="ru-RU"/>
          </a:p>
        </p:txBody>
      </p:sp>
      <p:sp>
        <p:nvSpPr>
          <p:cNvPr id="4" name="Заголовок 3">
            <a:extLst>
              <a:ext uri="{FF2B5EF4-FFF2-40B4-BE49-F238E27FC236}">
                <a16:creationId xmlns:a16="http://schemas.microsoft.com/office/drawing/2014/main" id="{DEBFC62C-9588-F544-918B-2104A12C933E}"/>
              </a:ext>
            </a:extLst>
          </p:cNvPr>
          <p:cNvSpPr>
            <a:spLocks noGrp="1"/>
          </p:cNvSpPr>
          <p:nvPr>
            <p:ph type="title"/>
          </p:nvPr>
        </p:nvSpPr>
        <p:spPr>
          <a:xfrm>
            <a:off x="585898" y="1447790"/>
            <a:ext cx="10714699" cy="777025"/>
          </a:xfrm>
        </p:spPr>
        <p:txBody>
          <a:bodyPr/>
          <a:lstStyle/>
          <a:p>
            <a:endParaRPr lang="ru-RU"/>
          </a:p>
        </p:txBody>
      </p:sp>
      <p:sp>
        <p:nvSpPr>
          <p:cNvPr id="5" name="Текст 4">
            <a:extLst>
              <a:ext uri="{FF2B5EF4-FFF2-40B4-BE49-F238E27FC236}">
                <a16:creationId xmlns:a16="http://schemas.microsoft.com/office/drawing/2014/main" id="{A6622317-DCC7-F945-8031-3E7F389B9870}"/>
              </a:ext>
            </a:extLst>
          </p:cNvPr>
          <p:cNvSpPr>
            <a:spLocks noGrp="1"/>
          </p:cNvSpPr>
          <p:nvPr>
            <p:ph type="body" sz="quarter" idx="12"/>
          </p:nvPr>
        </p:nvSpPr>
        <p:spPr/>
        <p:txBody>
          <a:bodyPr/>
          <a:lstStyle/>
          <a:p>
            <a:endParaRPr lang="ru-RU"/>
          </a:p>
        </p:txBody>
      </p:sp>
      <p:sp>
        <p:nvSpPr>
          <p:cNvPr id="6" name="Текст 5">
            <a:extLst>
              <a:ext uri="{FF2B5EF4-FFF2-40B4-BE49-F238E27FC236}">
                <a16:creationId xmlns:a16="http://schemas.microsoft.com/office/drawing/2014/main" id="{A25E05A5-31FE-6744-BC43-4BB36CF7471F}"/>
              </a:ext>
            </a:extLst>
          </p:cNvPr>
          <p:cNvSpPr>
            <a:spLocks noGrp="1"/>
          </p:cNvSpPr>
          <p:nvPr>
            <p:ph type="body" sz="quarter" idx="16"/>
          </p:nvPr>
        </p:nvSpPr>
        <p:spPr/>
        <p:txBody>
          <a:bodyPr/>
          <a:lstStyle/>
          <a:p>
            <a:endParaRPr lang="ru-RU"/>
          </a:p>
        </p:txBody>
      </p:sp>
      <p:sp>
        <p:nvSpPr>
          <p:cNvPr id="7" name="Текст 6">
            <a:extLst>
              <a:ext uri="{FF2B5EF4-FFF2-40B4-BE49-F238E27FC236}">
                <a16:creationId xmlns:a16="http://schemas.microsoft.com/office/drawing/2014/main" id="{B46BB51F-3F05-3C42-B510-D008849890AC}"/>
              </a:ext>
            </a:extLst>
          </p:cNvPr>
          <p:cNvSpPr>
            <a:spLocks noGrp="1"/>
          </p:cNvSpPr>
          <p:nvPr>
            <p:ph type="body" sz="quarter" idx="18"/>
          </p:nvPr>
        </p:nvSpPr>
        <p:spPr/>
        <p:txBody>
          <a:bodyPr/>
          <a:lstStyle/>
          <a:p>
            <a:endParaRPr lang="ru-RU"/>
          </a:p>
        </p:txBody>
      </p:sp>
      <p:sp>
        <p:nvSpPr>
          <p:cNvPr id="8" name="Текст 7">
            <a:extLst>
              <a:ext uri="{FF2B5EF4-FFF2-40B4-BE49-F238E27FC236}">
                <a16:creationId xmlns:a16="http://schemas.microsoft.com/office/drawing/2014/main" id="{5FE4DD9E-D443-AF4F-A072-F5C4D494A05A}"/>
              </a:ext>
            </a:extLst>
          </p:cNvPr>
          <p:cNvSpPr>
            <a:spLocks noGrp="1"/>
          </p:cNvSpPr>
          <p:nvPr>
            <p:ph type="body" sz="quarter" idx="15"/>
          </p:nvPr>
        </p:nvSpPr>
        <p:spPr/>
        <p:txBody>
          <a:bodyPr/>
          <a:lstStyle/>
          <a:p>
            <a:endParaRPr lang="ru-RU"/>
          </a:p>
        </p:txBody>
      </p:sp>
    </p:spTree>
    <p:extLst>
      <p:ext uri="{BB962C8B-B14F-4D97-AF65-F5344CB8AC3E}">
        <p14:creationId xmlns:p14="http://schemas.microsoft.com/office/powerpoint/2010/main" val="7123831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Текст 1">
            <a:extLst>
              <a:ext uri="{FF2B5EF4-FFF2-40B4-BE49-F238E27FC236}">
                <a16:creationId xmlns:a16="http://schemas.microsoft.com/office/drawing/2014/main" id="{7686AF3F-C863-864E-AFDC-D574F8060B43}"/>
              </a:ext>
            </a:extLst>
          </p:cNvPr>
          <p:cNvSpPr>
            <a:spLocks noGrp="1"/>
          </p:cNvSpPr>
          <p:nvPr>
            <p:ph type="body" sz="quarter" idx="13"/>
          </p:nvPr>
        </p:nvSpPr>
        <p:spPr/>
        <p:txBody>
          <a:bodyPr/>
          <a:lstStyle/>
          <a:p>
            <a:endParaRPr lang="ru-RU"/>
          </a:p>
        </p:txBody>
      </p:sp>
      <p:sp>
        <p:nvSpPr>
          <p:cNvPr id="3" name="Текст 2">
            <a:extLst>
              <a:ext uri="{FF2B5EF4-FFF2-40B4-BE49-F238E27FC236}">
                <a16:creationId xmlns:a16="http://schemas.microsoft.com/office/drawing/2014/main" id="{D3A1EC68-7619-8F49-AEC3-176ECF1F6A21}"/>
              </a:ext>
            </a:extLst>
          </p:cNvPr>
          <p:cNvSpPr>
            <a:spLocks noGrp="1"/>
          </p:cNvSpPr>
          <p:nvPr>
            <p:ph type="body" sz="quarter" idx="14"/>
          </p:nvPr>
        </p:nvSpPr>
        <p:spPr/>
        <p:txBody>
          <a:bodyPr/>
          <a:lstStyle/>
          <a:p>
            <a:endParaRPr lang="ru-RU"/>
          </a:p>
        </p:txBody>
      </p:sp>
      <p:sp>
        <p:nvSpPr>
          <p:cNvPr id="4" name="Текст 3">
            <a:extLst>
              <a:ext uri="{FF2B5EF4-FFF2-40B4-BE49-F238E27FC236}">
                <a16:creationId xmlns:a16="http://schemas.microsoft.com/office/drawing/2014/main" id="{D223B065-0902-0141-A245-63D5DCF436EE}"/>
              </a:ext>
            </a:extLst>
          </p:cNvPr>
          <p:cNvSpPr>
            <a:spLocks noGrp="1"/>
          </p:cNvSpPr>
          <p:nvPr>
            <p:ph type="body" sz="quarter" idx="15"/>
          </p:nvPr>
        </p:nvSpPr>
        <p:spPr/>
        <p:txBody>
          <a:bodyPr/>
          <a:lstStyle/>
          <a:p>
            <a:endParaRPr lang="ru-RU"/>
          </a:p>
        </p:txBody>
      </p:sp>
      <p:sp>
        <p:nvSpPr>
          <p:cNvPr id="5" name="Заголовок 4">
            <a:extLst>
              <a:ext uri="{FF2B5EF4-FFF2-40B4-BE49-F238E27FC236}">
                <a16:creationId xmlns:a16="http://schemas.microsoft.com/office/drawing/2014/main" id="{3872CBB7-AE1B-9D40-A298-6BDF023AFBD6}"/>
              </a:ext>
            </a:extLst>
          </p:cNvPr>
          <p:cNvSpPr>
            <a:spLocks noGrp="1"/>
          </p:cNvSpPr>
          <p:nvPr>
            <p:ph type="title"/>
          </p:nvPr>
        </p:nvSpPr>
        <p:spPr/>
        <p:txBody>
          <a:bodyPr/>
          <a:lstStyle/>
          <a:p>
            <a:endParaRPr lang="ru-RU"/>
          </a:p>
        </p:txBody>
      </p:sp>
      <p:sp>
        <p:nvSpPr>
          <p:cNvPr id="6" name="Текст 5">
            <a:extLst>
              <a:ext uri="{FF2B5EF4-FFF2-40B4-BE49-F238E27FC236}">
                <a16:creationId xmlns:a16="http://schemas.microsoft.com/office/drawing/2014/main" id="{87F297E4-9695-684A-A8A3-54FEC946000F}"/>
              </a:ext>
            </a:extLst>
          </p:cNvPr>
          <p:cNvSpPr>
            <a:spLocks noGrp="1"/>
          </p:cNvSpPr>
          <p:nvPr>
            <p:ph type="body" sz="quarter" idx="12"/>
          </p:nvPr>
        </p:nvSpPr>
        <p:spPr>
          <a:xfrm>
            <a:off x="585899" y="2379663"/>
            <a:ext cx="3934344" cy="2399371"/>
          </a:xfrm>
        </p:spPr>
        <p:txBody>
          <a:bodyPr/>
          <a:lstStyle/>
          <a:p>
            <a:endParaRPr lang="ru-RU"/>
          </a:p>
        </p:txBody>
      </p:sp>
      <p:sp>
        <p:nvSpPr>
          <p:cNvPr id="7" name="Текст 6">
            <a:extLst>
              <a:ext uri="{FF2B5EF4-FFF2-40B4-BE49-F238E27FC236}">
                <a16:creationId xmlns:a16="http://schemas.microsoft.com/office/drawing/2014/main" id="{80C8845F-A8AF-E740-B50B-ED5E86436613}"/>
              </a:ext>
            </a:extLst>
          </p:cNvPr>
          <p:cNvSpPr>
            <a:spLocks noGrp="1"/>
          </p:cNvSpPr>
          <p:nvPr>
            <p:ph type="body" sz="quarter" idx="16"/>
          </p:nvPr>
        </p:nvSpPr>
        <p:spPr/>
        <p:txBody>
          <a:bodyPr/>
          <a:lstStyle/>
          <a:p>
            <a:endParaRPr lang="ru-RU"/>
          </a:p>
        </p:txBody>
      </p:sp>
      <p:graphicFrame>
        <p:nvGraphicFramePr>
          <p:cNvPr id="9" name="Chart 1">
            <a:extLst>
              <a:ext uri="{FF2B5EF4-FFF2-40B4-BE49-F238E27FC236}">
                <a16:creationId xmlns:a16="http://schemas.microsoft.com/office/drawing/2014/main" id="{ABD719A7-142E-4F46-8CBF-24A2EA31B221}"/>
              </a:ext>
            </a:extLst>
          </p:cNvPr>
          <p:cNvGraphicFramePr/>
          <p:nvPr>
            <p:extLst>
              <p:ext uri="{D42A27DB-BD31-4B8C-83A1-F6EECF244321}">
                <p14:modId xmlns:p14="http://schemas.microsoft.com/office/powerpoint/2010/main" val="897072074"/>
              </p:ext>
            </p:extLst>
          </p:nvPr>
        </p:nvGraphicFramePr>
        <p:xfrm>
          <a:off x="5227605" y="1449388"/>
          <a:ext cx="6478438" cy="4824412"/>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5811504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Текст 1">
            <a:extLst>
              <a:ext uri="{FF2B5EF4-FFF2-40B4-BE49-F238E27FC236}">
                <a16:creationId xmlns:a16="http://schemas.microsoft.com/office/drawing/2014/main" id="{986F7981-A866-4E4F-9C65-238C1CF1BA67}"/>
              </a:ext>
            </a:extLst>
          </p:cNvPr>
          <p:cNvSpPr>
            <a:spLocks noGrp="1"/>
          </p:cNvSpPr>
          <p:nvPr>
            <p:ph type="body" sz="quarter" idx="13"/>
          </p:nvPr>
        </p:nvSpPr>
        <p:spPr/>
        <p:txBody>
          <a:bodyPr/>
          <a:lstStyle/>
          <a:p>
            <a:endParaRPr lang="ru-RU"/>
          </a:p>
        </p:txBody>
      </p:sp>
      <p:sp>
        <p:nvSpPr>
          <p:cNvPr id="3" name="Текст 2">
            <a:extLst>
              <a:ext uri="{FF2B5EF4-FFF2-40B4-BE49-F238E27FC236}">
                <a16:creationId xmlns:a16="http://schemas.microsoft.com/office/drawing/2014/main" id="{0AB0430D-2AAB-034E-ACD0-CF459E67A843}"/>
              </a:ext>
            </a:extLst>
          </p:cNvPr>
          <p:cNvSpPr>
            <a:spLocks noGrp="1"/>
          </p:cNvSpPr>
          <p:nvPr>
            <p:ph type="body" sz="quarter" idx="14"/>
          </p:nvPr>
        </p:nvSpPr>
        <p:spPr/>
        <p:txBody>
          <a:bodyPr/>
          <a:lstStyle/>
          <a:p>
            <a:endParaRPr lang="ru-RU"/>
          </a:p>
        </p:txBody>
      </p:sp>
      <p:sp>
        <p:nvSpPr>
          <p:cNvPr id="4" name="Текст 3">
            <a:extLst>
              <a:ext uri="{FF2B5EF4-FFF2-40B4-BE49-F238E27FC236}">
                <a16:creationId xmlns:a16="http://schemas.microsoft.com/office/drawing/2014/main" id="{BEFAF764-99F8-D24D-8800-048869E59428}"/>
              </a:ext>
            </a:extLst>
          </p:cNvPr>
          <p:cNvSpPr>
            <a:spLocks noGrp="1"/>
          </p:cNvSpPr>
          <p:nvPr>
            <p:ph type="body" sz="quarter" idx="15"/>
          </p:nvPr>
        </p:nvSpPr>
        <p:spPr/>
        <p:txBody>
          <a:bodyPr/>
          <a:lstStyle/>
          <a:p>
            <a:endParaRPr lang="ru-RU"/>
          </a:p>
        </p:txBody>
      </p:sp>
      <p:sp>
        <p:nvSpPr>
          <p:cNvPr id="5" name="Текст 4">
            <a:extLst>
              <a:ext uri="{FF2B5EF4-FFF2-40B4-BE49-F238E27FC236}">
                <a16:creationId xmlns:a16="http://schemas.microsoft.com/office/drawing/2014/main" id="{6177AD93-3EFC-2044-AFA8-AD76C22C4579}"/>
              </a:ext>
            </a:extLst>
          </p:cNvPr>
          <p:cNvSpPr>
            <a:spLocks noGrp="1"/>
          </p:cNvSpPr>
          <p:nvPr>
            <p:ph type="body" sz="quarter" idx="16"/>
          </p:nvPr>
        </p:nvSpPr>
        <p:spPr/>
        <p:txBody>
          <a:bodyPr/>
          <a:lstStyle/>
          <a:p>
            <a:endParaRPr lang="ru-RU"/>
          </a:p>
        </p:txBody>
      </p:sp>
      <p:sp>
        <p:nvSpPr>
          <p:cNvPr id="7" name="Текст 6">
            <a:extLst>
              <a:ext uri="{FF2B5EF4-FFF2-40B4-BE49-F238E27FC236}">
                <a16:creationId xmlns:a16="http://schemas.microsoft.com/office/drawing/2014/main" id="{8180B62D-0B0D-424A-9F38-8A8CCB1A7183}"/>
              </a:ext>
            </a:extLst>
          </p:cNvPr>
          <p:cNvSpPr>
            <a:spLocks noGrp="1"/>
          </p:cNvSpPr>
          <p:nvPr>
            <p:ph type="body" sz="quarter" idx="17"/>
          </p:nvPr>
        </p:nvSpPr>
        <p:spPr/>
        <p:txBody>
          <a:bodyPr/>
          <a:lstStyle/>
          <a:p>
            <a:endParaRPr lang="ru-RU"/>
          </a:p>
        </p:txBody>
      </p:sp>
      <p:sp>
        <p:nvSpPr>
          <p:cNvPr id="8" name="Текст 7">
            <a:extLst>
              <a:ext uri="{FF2B5EF4-FFF2-40B4-BE49-F238E27FC236}">
                <a16:creationId xmlns:a16="http://schemas.microsoft.com/office/drawing/2014/main" id="{A8320C78-70B9-FB4C-A8E5-E019F0B0F714}"/>
              </a:ext>
            </a:extLst>
          </p:cNvPr>
          <p:cNvSpPr>
            <a:spLocks noGrp="1"/>
          </p:cNvSpPr>
          <p:nvPr>
            <p:ph type="body" sz="quarter" idx="12"/>
          </p:nvPr>
        </p:nvSpPr>
        <p:spPr/>
        <p:txBody>
          <a:bodyPr/>
          <a:lstStyle/>
          <a:p>
            <a:endParaRPr lang="ru-RU"/>
          </a:p>
        </p:txBody>
      </p:sp>
      <p:graphicFrame>
        <p:nvGraphicFramePr>
          <p:cNvPr id="9" name="Chart 1">
            <a:extLst>
              <a:ext uri="{FF2B5EF4-FFF2-40B4-BE49-F238E27FC236}">
                <a16:creationId xmlns:a16="http://schemas.microsoft.com/office/drawing/2014/main" id="{6D5D6F76-9C34-3D40-B24A-A6A48894F627}"/>
              </a:ext>
            </a:extLst>
          </p:cNvPr>
          <p:cNvGraphicFramePr/>
          <p:nvPr>
            <p:extLst>
              <p:ext uri="{D42A27DB-BD31-4B8C-83A1-F6EECF244321}">
                <p14:modId xmlns:p14="http://schemas.microsoft.com/office/powerpoint/2010/main" val="1980645874"/>
              </p:ext>
            </p:extLst>
          </p:nvPr>
        </p:nvGraphicFramePr>
        <p:xfrm>
          <a:off x="5227605" y="1449388"/>
          <a:ext cx="6478438" cy="4824412"/>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8258943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Текст 1">
            <a:extLst>
              <a:ext uri="{FF2B5EF4-FFF2-40B4-BE49-F238E27FC236}">
                <a16:creationId xmlns:a16="http://schemas.microsoft.com/office/drawing/2014/main" id="{ABE1F6DB-2C79-0F40-985F-DB8180BAFB92}"/>
              </a:ext>
            </a:extLst>
          </p:cNvPr>
          <p:cNvSpPr>
            <a:spLocks noGrp="1"/>
          </p:cNvSpPr>
          <p:nvPr>
            <p:ph type="body" sz="quarter" idx="13"/>
          </p:nvPr>
        </p:nvSpPr>
        <p:spPr/>
        <p:txBody>
          <a:bodyPr/>
          <a:lstStyle/>
          <a:p>
            <a:endParaRPr lang="ru-RU"/>
          </a:p>
        </p:txBody>
      </p:sp>
      <p:sp>
        <p:nvSpPr>
          <p:cNvPr id="3" name="Текст 2">
            <a:extLst>
              <a:ext uri="{FF2B5EF4-FFF2-40B4-BE49-F238E27FC236}">
                <a16:creationId xmlns:a16="http://schemas.microsoft.com/office/drawing/2014/main" id="{92CC9B4C-151F-204A-9B26-BE1838EFB24F}"/>
              </a:ext>
            </a:extLst>
          </p:cNvPr>
          <p:cNvSpPr>
            <a:spLocks noGrp="1"/>
          </p:cNvSpPr>
          <p:nvPr>
            <p:ph type="body" sz="quarter" idx="14"/>
          </p:nvPr>
        </p:nvSpPr>
        <p:spPr/>
        <p:txBody>
          <a:bodyPr/>
          <a:lstStyle/>
          <a:p>
            <a:endParaRPr lang="ru-RU"/>
          </a:p>
        </p:txBody>
      </p:sp>
      <p:sp>
        <p:nvSpPr>
          <p:cNvPr id="4" name="Текст 3">
            <a:extLst>
              <a:ext uri="{FF2B5EF4-FFF2-40B4-BE49-F238E27FC236}">
                <a16:creationId xmlns:a16="http://schemas.microsoft.com/office/drawing/2014/main" id="{43CD81CA-2715-AB4B-A575-27FBCE550D22}"/>
              </a:ext>
            </a:extLst>
          </p:cNvPr>
          <p:cNvSpPr>
            <a:spLocks noGrp="1"/>
          </p:cNvSpPr>
          <p:nvPr>
            <p:ph type="body" sz="quarter" idx="15"/>
          </p:nvPr>
        </p:nvSpPr>
        <p:spPr/>
        <p:txBody>
          <a:bodyPr/>
          <a:lstStyle/>
          <a:p>
            <a:endParaRPr lang="ru-RU"/>
          </a:p>
        </p:txBody>
      </p:sp>
      <p:sp>
        <p:nvSpPr>
          <p:cNvPr id="5" name="Заголовок 4">
            <a:extLst>
              <a:ext uri="{FF2B5EF4-FFF2-40B4-BE49-F238E27FC236}">
                <a16:creationId xmlns:a16="http://schemas.microsoft.com/office/drawing/2014/main" id="{D6248A15-8E7E-BC4A-A1F2-4446573BCA36}"/>
              </a:ext>
            </a:extLst>
          </p:cNvPr>
          <p:cNvSpPr>
            <a:spLocks noGrp="1"/>
          </p:cNvSpPr>
          <p:nvPr>
            <p:ph type="title"/>
          </p:nvPr>
        </p:nvSpPr>
        <p:spPr/>
        <p:txBody>
          <a:bodyPr/>
          <a:lstStyle/>
          <a:p>
            <a:endParaRPr lang="ru-RU"/>
          </a:p>
        </p:txBody>
      </p:sp>
      <p:sp>
        <p:nvSpPr>
          <p:cNvPr id="6" name="Текст 5">
            <a:extLst>
              <a:ext uri="{FF2B5EF4-FFF2-40B4-BE49-F238E27FC236}">
                <a16:creationId xmlns:a16="http://schemas.microsoft.com/office/drawing/2014/main" id="{5759A9C6-69C4-5447-8A46-A98387532C83}"/>
              </a:ext>
            </a:extLst>
          </p:cNvPr>
          <p:cNvSpPr>
            <a:spLocks noGrp="1"/>
          </p:cNvSpPr>
          <p:nvPr>
            <p:ph type="body" sz="quarter" idx="12"/>
          </p:nvPr>
        </p:nvSpPr>
        <p:spPr/>
        <p:txBody>
          <a:bodyPr/>
          <a:lstStyle/>
          <a:p>
            <a:endParaRPr lang="ru-RU"/>
          </a:p>
        </p:txBody>
      </p:sp>
      <p:sp>
        <p:nvSpPr>
          <p:cNvPr id="7" name="Текст 6">
            <a:extLst>
              <a:ext uri="{FF2B5EF4-FFF2-40B4-BE49-F238E27FC236}">
                <a16:creationId xmlns:a16="http://schemas.microsoft.com/office/drawing/2014/main" id="{9046D457-8508-DC4E-812D-661705280FED}"/>
              </a:ext>
            </a:extLst>
          </p:cNvPr>
          <p:cNvSpPr>
            <a:spLocks noGrp="1"/>
          </p:cNvSpPr>
          <p:nvPr>
            <p:ph type="body" sz="quarter" idx="16"/>
          </p:nvPr>
        </p:nvSpPr>
        <p:spPr/>
        <p:txBody>
          <a:bodyPr/>
          <a:lstStyle/>
          <a:p>
            <a:endParaRPr lang="ru-RU"/>
          </a:p>
        </p:txBody>
      </p:sp>
      <p:graphicFrame>
        <p:nvGraphicFramePr>
          <p:cNvPr id="9" name="Chart 2">
            <a:extLst>
              <a:ext uri="{FF2B5EF4-FFF2-40B4-BE49-F238E27FC236}">
                <a16:creationId xmlns:a16="http://schemas.microsoft.com/office/drawing/2014/main" id="{B6403415-0182-3040-9E71-1477248925AD}"/>
              </a:ext>
            </a:extLst>
          </p:cNvPr>
          <p:cNvGraphicFramePr/>
          <p:nvPr>
            <p:extLst>
              <p:ext uri="{D42A27DB-BD31-4B8C-83A1-F6EECF244321}">
                <p14:modId xmlns:p14="http://schemas.microsoft.com/office/powerpoint/2010/main" val="4208286825"/>
              </p:ext>
            </p:extLst>
          </p:nvPr>
        </p:nvGraphicFramePr>
        <p:xfrm>
          <a:off x="5164930" y="1460275"/>
          <a:ext cx="6476207" cy="4765991"/>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40826554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Текст 1">
            <a:extLst>
              <a:ext uri="{FF2B5EF4-FFF2-40B4-BE49-F238E27FC236}">
                <a16:creationId xmlns:a16="http://schemas.microsoft.com/office/drawing/2014/main" id="{E239B216-F5ED-B348-A1BB-CE85242168B6}"/>
              </a:ext>
            </a:extLst>
          </p:cNvPr>
          <p:cNvSpPr>
            <a:spLocks noGrp="1"/>
          </p:cNvSpPr>
          <p:nvPr>
            <p:ph type="body" sz="quarter" idx="13"/>
          </p:nvPr>
        </p:nvSpPr>
        <p:spPr/>
        <p:txBody>
          <a:bodyPr/>
          <a:lstStyle/>
          <a:p>
            <a:endParaRPr lang="ru-RU"/>
          </a:p>
        </p:txBody>
      </p:sp>
      <p:sp>
        <p:nvSpPr>
          <p:cNvPr id="3" name="Текст 2">
            <a:extLst>
              <a:ext uri="{FF2B5EF4-FFF2-40B4-BE49-F238E27FC236}">
                <a16:creationId xmlns:a16="http://schemas.microsoft.com/office/drawing/2014/main" id="{7986A2D4-D42B-854C-9F3E-6A8095E580B6}"/>
              </a:ext>
            </a:extLst>
          </p:cNvPr>
          <p:cNvSpPr>
            <a:spLocks noGrp="1"/>
          </p:cNvSpPr>
          <p:nvPr>
            <p:ph type="body" sz="quarter" idx="14"/>
          </p:nvPr>
        </p:nvSpPr>
        <p:spPr/>
        <p:txBody>
          <a:bodyPr/>
          <a:lstStyle/>
          <a:p>
            <a:endParaRPr lang="ru-RU"/>
          </a:p>
        </p:txBody>
      </p:sp>
      <p:sp>
        <p:nvSpPr>
          <p:cNvPr id="4" name="Текст 3">
            <a:extLst>
              <a:ext uri="{FF2B5EF4-FFF2-40B4-BE49-F238E27FC236}">
                <a16:creationId xmlns:a16="http://schemas.microsoft.com/office/drawing/2014/main" id="{628F0E61-4402-1545-ABC6-7EB156E5B9E6}"/>
              </a:ext>
            </a:extLst>
          </p:cNvPr>
          <p:cNvSpPr>
            <a:spLocks noGrp="1"/>
          </p:cNvSpPr>
          <p:nvPr>
            <p:ph type="body" sz="quarter" idx="15"/>
          </p:nvPr>
        </p:nvSpPr>
        <p:spPr/>
        <p:txBody>
          <a:bodyPr/>
          <a:lstStyle/>
          <a:p>
            <a:endParaRPr lang="ru-RU"/>
          </a:p>
        </p:txBody>
      </p:sp>
      <p:sp>
        <p:nvSpPr>
          <p:cNvPr id="5" name="Заголовок 4">
            <a:extLst>
              <a:ext uri="{FF2B5EF4-FFF2-40B4-BE49-F238E27FC236}">
                <a16:creationId xmlns:a16="http://schemas.microsoft.com/office/drawing/2014/main" id="{7B6EC5B9-282D-B84A-B169-E82D52070680}"/>
              </a:ext>
            </a:extLst>
          </p:cNvPr>
          <p:cNvSpPr>
            <a:spLocks noGrp="1"/>
          </p:cNvSpPr>
          <p:nvPr>
            <p:ph type="title"/>
          </p:nvPr>
        </p:nvSpPr>
        <p:spPr/>
        <p:txBody>
          <a:bodyPr/>
          <a:lstStyle/>
          <a:p>
            <a:endParaRPr lang="ru-RU"/>
          </a:p>
        </p:txBody>
      </p:sp>
      <p:sp>
        <p:nvSpPr>
          <p:cNvPr id="6" name="Текст 5">
            <a:extLst>
              <a:ext uri="{FF2B5EF4-FFF2-40B4-BE49-F238E27FC236}">
                <a16:creationId xmlns:a16="http://schemas.microsoft.com/office/drawing/2014/main" id="{52A84FC5-C615-ED4D-97BC-765AAF50474A}"/>
              </a:ext>
            </a:extLst>
          </p:cNvPr>
          <p:cNvSpPr>
            <a:spLocks noGrp="1"/>
          </p:cNvSpPr>
          <p:nvPr>
            <p:ph type="body" sz="quarter" idx="12"/>
          </p:nvPr>
        </p:nvSpPr>
        <p:spPr/>
        <p:txBody>
          <a:bodyPr/>
          <a:lstStyle/>
          <a:p>
            <a:endParaRPr lang="ru-RU"/>
          </a:p>
        </p:txBody>
      </p:sp>
      <p:sp>
        <p:nvSpPr>
          <p:cNvPr id="7" name="Текст 6">
            <a:extLst>
              <a:ext uri="{FF2B5EF4-FFF2-40B4-BE49-F238E27FC236}">
                <a16:creationId xmlns:a16="http://schemas.microsoft.com/office/drawing/2014/main" id="{FF119484-3D29-A348-BD16-DC41D64EC48A}"/>
              </a:ext>
            </a:extLst>
          </p:cNvPr>
          <p:cNvSpPr>
            <a:spLocks noGrp="1"/>
          </p:cNvSpPr>
          <p:nvPr>
            <p:ph type="body" sz="quarter" idx="16"/>
          </p:nvPr>
        </p:nvSpPr>
        <p:spPr/>
        <p:txBody>
          <a:bodyPr/>
          <a:lstStyle/>
          <a:p>
            <a:endParaRPr lang="ru-RU"/>
          </a:p>
        </p:txBody>
      </p:sp>
      <p:sp>
        <p:nvSpPr>
          <p:cNvPr id="8" name="Текст 7">
            <a:extLst>
              <a:ext uri="{FF2B5EF4-FFF2-40B4-BE49-F238E27FC236}">
                <a16:creationId xmlns:a16="http://schemas.microsoft.com/office/drawing/2014/main" id="{5E558DF3-421A-AD4A-8AAD-D7C6C3A92B59}"/>
              </a:ext>
            </a:extLst>
          </p:cNvPr>
          <p:cNvSpPr>
            <a:spLocks noGrp="1"/>
          </p:cNvSpPr>
          <p:nvPr>
            <p:ph type="body" sz="quarter" idx="17"/>
          </p:nvPr>
        </p:nvSpPr>
        <p:spPr/>
        <p:txBody>
          <a:bodyPr/>
          <a:lstStyle/>
          <a:p>
            <a:endParaRPr lang="ru-RU"/>
          </a:p>
        </p:txBody>
      </p:sp>
      <p:sp>
        <p:nvSpPr>
          <p:cNvPr id="9" name="Текст 8">
            <a:extLst>
              <a:ext uri="{FF2B5EF4-FFF2-40B4-BE49-F238E27FC236}">
                <a16:creationId xmlns:a16="http://schemas.microsoft.com/office/drawing/2014/main" id="{4D82ABC5-6628-FA4A-9DBB-38E61DCF39FA}"/>
              </a:ext>
            </a:extLst>
          </p:cNvPr>
          <p:cNvSpPr>
            <a:spLocks noGrp="1"/>
          </p:cNvSpPr>
          <p:nvPr>
            <p:ph type="body" sz="quarter" idx="18"/>
          </p:nvPr>
        </p:nvSpPr>
        <p:spPr/>
        <p:txBody>
          <a:bodyPr/>
          <a:lstStyle/>
          <a:p>
            <a:endParaRPr lang="ru-RU"/>
          </a:p>
        </p:txBody>
      </p:sp>
      <p:sp>
        <p:nvSpPr>
          <p:cNvPr id="10" name="Текст 9">
            <a:extLst>
              <a:ext uri="{FF2B5EF4-FFF2-40B4-BE49-F238E27FC236}">
                <a16:creationId xmlns:a16="http://schemas.microsoft.com/office/drawing/2014/main" id="{7CC25597-0929-B146-8CD4-B783CF82D88C}"/>
              </a:ext>
            </a:extLst>
          </p:cNvPr>
          <p:cNvSpPr>
            <a:spLocks noGrp="1"/>
          </p:cNvSpPr>
          <p:nvPr>
            <p:ph type="body" sz="quarter" idx="19"/>
          </p:nvPr>
        </p:nvSpPr>
        <p:spPr/>
        <p:txBody>
          <a:bodyPr/>
          <a:lstStyle/>
          <a:p>
            <a:endParaRPr lang="ru-RU"/>
          </a:p>
        </p:txBody>
      </p:sp>
      <p:sp>
        <p:nvSpPr>
          <p:cNvPr id="11" name="Текст 10">
            <a:extLst>
              <a:ext uri="{FF2B5EF4-FFF2-40B4-BE49-F238E27FC236}">
                <a16:creationId xmlns:a16="http://schemas.microsoft.com/office/drawing/2014/main" id="{34FA5CE5-ECF7-C344-83CF-2D4A06A5041E}"/>
              </a:ext>
            </a:extLst>
          </p:cNvPr>
          <p:cNvSpPr>
            <a:spLocks noGrp="1"/>
          </p:cNvSpPr>
          <p:nvPr>
            <p:ph type="body" sz="quarter" idx="20"/>
          </p:nvPr>
        </p:nvSpPr>
        <p:spPr/>
        <p:txBody>
          <a:bodyPr/>
          <a:lstStyle/>
          <a:p>
            <a:endParaRPr lang="ru-RU"/>
          </a:p>
        </p:txBody>
      </p:sp>
    </p:spTree>
    <p:extLst>
      <p:ext uri="{BB962C8B-B14F-4D97-AF65-F5344CB8AC3E}">
        <p14:creationId xmlns:p14="http://schemas.microsoft.com/office/powerpoint/2010/main" val="8251597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Текст 1">
            <a:extLst>
              <a:ext uri="{FF2B5EF4-FFF2-40B4-BE49-F238E27FC236}">
                <a16:creationId xmlns:a16="http://schemas.microsoft.com/office/drawing/2014/main" id="{E79B934C-D7E2-DD48-BCA2-BCD2E21D6CBD}"/>
              </a:ext>
            </a:extLst>
          </p:cNvPr>
          <p:cNvSpPr>
            <a:spLocks noGrp="1"/>
          </p:cNvSpPr>
          <p:nvPr>
            <p:ph type="body" sz="quarter" idx="13"/>
          </p:nvPr>
        </p:nvSpPr>
        <p:spPr/>
        <p:txBody>
          <a:bodyPr/>
          <a:lstStyle/>
          <a:p>
            <a:endParaRPr lang="ru-RU"/>
          </a:p>
        </p:txBody>
      </p:sp>
      <p:sp>
        <p:nvSpPr>
          <p:cNvPr id="3" name="Текст 2">
            <a:extLst>
              <a:ext uri="{FF2B5EF4-FFF2-40B4-BE49-F238E27FC236}">
                <a16:creationId xmlns:a16="http://schemas.microsoft.com/office/drawing/2014/main" id="{57654682-36D6-CD40-8608-A97244D286E0}"/>
              </a:ext>
            </a:extLst>
          </p:cNvPr>
          <p:cNvSpPr>
            <a:spLocks noGrp="1"/>
          </p:cNvSpPr>
          <p:nvPr>
            <p:ph type="body" sz="quarter" idx="14"/>
          </p:nvPr>
        </p:nvSpPr>
        <p:spPr/>
        <p:txBody>
          <a:bodyPr/>
          <a:lstStyle/>
          <a:p>
            <a:endParaRPr lang="ru-RU"/>
          </a:p>
        </p:txBody>
      </p:sp>
      <p:sp>
        <p:nvSpPr>
          <p:cNvPr id="4" name="Текст 3">
            <a:extLst>
              <a:ext uri="{FF2B5EF4-FFF2-40B4-BE49-F238E27FC236}">
                <a16:creationId xmlns:a16="http://schemas.microsoft.com/office/drawing/2014/main" id="{A643567B-6E74-9542-8F9A-1A48CBB73892}"/>
              </a:ext>
            </a:extLst>
          </p:cNvPr>
          <p:cNvSpPr>
            <a:spLocks noGrp="1"/>
          </p:cNvSpPr>
          <p:nvPr>
            <p:ph type="body" sz="quarter" idx="15"/>
          </p:nvPr>
        </p:nvSpPr>
        <p:spPr/>
        <p:txBody>
          <a:bodyPr/>
          <a:lstStyle/>
          <a:p>
            <a:endParaRPr lang="ru-RU"/>
          </a:p>
        </p:txBody>
      </p:sp>
      <p:sp>
        <p:nvSpPr>
          <p:cNvPr id="5" name="Текст 4">
            <a:extLst>
              <a:ext uri="{FF2B5EF4-FFF2-40B4-BE49-F238E27FC236}">
                <a16:creationId xmlns:a16="http://schemas.microsoft.com/office/drawing/2014/main" id="{48204F7D-250B-3E40-B4D7-7CC3EB67E915}"/>
              </a:ext>
            </a:extLst>
          </p:cNvPr>
          <p:cNvSpPr>
            <a:spLocks noGrp="1"/>
          </p:cNvSpPr>
          <p:nvPr>
            <p:ph type="body" sz="quarter" idx="17"/>
          </p:nvPr>
        </p:nvSpPr>
        <p:spPr/>
        <p:txBody>
          <a:bodyPr/>
          <a:lstStyle/>
          <a:p>
            <a:endParaRPr lang="ru-RU"/>
          </a:p>
        </p:txBody>
      </p:sp>
      <p:sp>
        <p:nvSpPr>
          <p:cNvPr id="6" name="Текст 5">
            <a:extLst>
              <a:ext uri="{FF2B5EF4-FFF2-40B4-BE49-F238E27FC236}">
                <a16:creationId xmlns:a16="http://schemas.microsoft.com/office/drawing/2014/main" id="{8120C26E-BD42-274D-944E-BE316BE9C3AD}"/>
              </a:ext>
            </a:extLst>
          </p:cNvPr>
          <p:cNvSpPr>
            <a:spLocks noGrp="1"/>
          </p:cNvSpPr>
          <p:nvPr>
            <p:ph type="body" sz="quarter" idx="18"/>
          </p:nvPr>
        </p:nvSpPr>
        <p:spPr/>
        <p:txBody>
          <a:bodyPr/>
          <a:lstStyle/>
          <a:p>
            <a:endParaRPr lang="ru-RU"/>
          </a:p>
        </p:txBody>
      </p:sp>
      <p:graphicFrame>
        <p:nvGraphicFramePr>
          <p:cNvPr id="8" name="Table 2">
            <a:extLst>
              <a:ext uri="{FF2B5EF4-FFF2-40B4-BE49-F238E27FC236}">
                <a16:creationId xmlns:a16="http://schemas.microsoft.com/office/drawing/2014/main" id="{B139B2D5-1198-C647-919C-53E12F01A256}"/>
              </a:ext>
            </a:extLst>
          </p:cNvPr>
          <p:cNvGraphicFramePr>
            <a:graphicFrameLocks noGrp="1"/>
          </p:cNvGraphicFramePr>
          <p:nvPr>
            <p:extLst>
              <p:ext uri="{D42A27DB-BD31-4B8C-83A1-F6EECF244321}">
                <p14:modId xmlns:p14="http://schemas.microsoft.com/office/powerpoint/2010/main" val="3806273429"/>
              </p:ext>
            </p:extLst>
          </p:nvPr>
        </p:nvGraphicFramePr>
        <p:xfrm>
          <a:off x="585787" y="2274857"/>
          <a:ext cx="11058081" cy="2993350"/>
        </p:xfrm>
        <a:graphic>
          <a:graphicData uri="http://schemas.openxmlformats.org/drawingml/2006/table">
            <a:tbl>
              <a:tblPr firstRow="1" bandRow="1">
                <a:tableStyleId>{5C22544A-7EE6-4342-B048-85BDC9FD1C3A}</a:tableStyleId>
              </a:tblPr>
              <a:tblGrid>
                <a:gridCol w="3159451">
                  <a:extLst>
                    <a:ext uri="{9D8B030D-6E8A-4147-A177-3AD203B41FA5}">
                      <a16:colId xmlns:a16="http://schemas.microsoft.com/office/drawing/2014/main" val="3757515663"/>
                    </a:ext>
                  </a:extLst>
                </a:gridCol>
                <a:gridCol w="1579726">
                  <a:extLst>
                    <a:ext uri="{9D8B030D-6E8A-4147-A177-3AD203B41FA5}">
                      <a16:colId xmlns:a16="http://schemas.microsoft.com/office/drawing/2014/main" val="1046102616"/>
                    </a:ext>
                  </a:extLst>
                </a:gridCol>
                <a:gridCol w="1579726">
                  <a:extLst>
                    <a:ext uri="{9D8B030D-6E8A-4147-A177-3AD203B41FA5}">
                      <a16:colId xmlns:a16="http://schemas.microsoft.com/office/drawing/2014/main" val="3784908466"/>
                    </a:ext>
                  </a:extLst>
                </a:gridCol>
                <a:gridCol w="1579726">
                  <a:extLst>
                    <a:ext uri="{9D8B030D-6E8A-4147-A177-3AD203B41FA5}">
                      <a16:colId xmlns:a16="http://schemas.microsoft.com/office/drawing/2014/main" val="4180931641"/>
                    </a:ext>
                  </a:extLst>
                </a:gridCol>
                <a:gridCol w="1579726">
                  <a:extLst>
                    <a:ext uri="{9D8B030D-6E8A-4147-A177-3AD203B41FA5}">
                      <a16:colId xmlns:a16="http://schemas.microsoft.com/office/drawing/2014/main" val="1144053917"/>
                    </a:ext>
                  </a:extLst>
                </a:gridCol>
                <a:gridCol w="1579726">
                  <a:extLst>
                    <a:ext uri="{9D8B030D-6E8A-4147-A177-3AD203B41FA5}">
                      <a16:colId xmlns:a16="http://schemas.microsoft.com/office/drawing/2014/main" val="1079961596"/>
                    </a:ext>
                  </a:extLst>
                </a:gridCol>
              </a:tblGrid>
              <a:tr h="598670">
                <a:tc>
                  <a:txBody>
                    <a:bodyPr/>
                    <a:lstStyle/>
                    <a:p>
                      <a:r>
                        <a:rPr lang="ru-RU" sz="1300" b="0" dirty="0">
                          <a:ln>
                            <a:noFill/>
                          </a:ln>
                          <a:solidFill>
                            <a:srgbClr val="102D69"/>
                          </a:solidFill>
                          <a:latin typeface="HSE Sans" panose="02000000000000000000" pitchFamily="2" charset="0"/>
                        </a:rPr>
                        <a:t>Название столбца</a:t>
                      </a:r>
                      <a:endParaRPr lang="en-RU" sz="1300" b="0">
                        <a:ln>
                          <a:noFill/>
                        </a:ln>
                        <a:solidFill>
                          <a:srgbClr val="102D69"/>
                        </a:solidFill>
                        <a:latin typeface="HSE Sans" panose="02000000000000000000" pitchFamily="2" charset="0"/>
                      </a:endParaRPr>
                    </a:p>
                  </a:txBody>
                  <a:tcPr>
                    <a:lnL w="12700" cmpd="sng">
                      <a:noFill/>
                    </a:lnL>
                    <a:lnR w="3175" cap="flat" cmpd="sng" algn="ctr">
                      <a:solidFill>
                        <a:schemeClr val="bg1"/>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ru-RU" sz="1300" b="0">
                          <a:ln>
                            <a:noFill/>
                          </a:ln>
                          <a:solidFill>
                            <a:srgbClr val="102D69"/>
                          </a:solidFill>
                          <a:latin typeface="HSE Sans" panose="02000000000000000000" pitchFamily="2" charset="0"/>
                        </a:rPr>
                        <a:t>Кооперация</a:t>
                      </a:r>
                      <a:endParaRPr lang="en-RU" sz="1300" b="0">
                        <a:ln>
                          <a:noFill/>
                        </a:ln>
                        <a:solidFill>
                          <a:srgbClr val="102D69"/>
                        </a:solidFill>
                        <a:latin typeface="HSE Sans" panose="02000000000000000000" pitchFamily="2" charset="0"/>
                      </a:endParaRP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ru-RU" sz="1300" b="0">
                          <a:ln>
                            <a:noFill/>
                          </a:ln>
                          <a:solidFill>
                            <a:srgbClr val="102D69"/>
                          </a:solidFill>
                          <a:latin typeface="HSE Sans" panose="02000000000000000000" pitchFamily="2" charset="0"/>
                        </a:rPr>
                        <a:t>Минимизация</a:t>
                      </a:r>
                      <a:endParaRPr lang="en-RU" sz="1300" b="0">
                        <a:ln>
                          <a:noFill/>
                        </a:ln>
                        <a:solidFill>
                          <a:srgbClr val="102D69"/>
                        </a:solidFill>
                        <a:latin typeface="HSE Sans" panose="02000000000000000000" pitchFamily="2" charset="0"/>
                      </a:endParaRP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ru-RU" sz="1300" b="0">
                          <a:ln>
                            <a:noFill/>
                          </a:ln>
                          <a:solidFill>
                            <a:srgbClr val="102D69"/>
                          </a:solidFill>
                          <a:latin typeface="HSE Sans" panose="02000000000000000000" pitchFamily="2" charset="0"/>
                        </a:rPr>
                        <a:t>Актуализация</a:t>
                      </a:r>
                      <a:endParaRPr lang="en-RU" sz="1300" b="0">
                        <a:ln>
                          <a:noFill/>
                        </a:ln>
                        <a:solidFill>
                          <a:srgbClr val="102D69"/>
                        </a:solidFill>
                        <a:latin typeface="HSE Sans" panose="02000000000000000000" pitchFamily="2" charset="0"/>
                      </a:endParaRP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ru-RU" sz="1300" b="0">
                          <a:ln>
                            <a:noFill/>
                          </a:ln>
                          <a:solidFill>
                            <a:srgbClr val="102D69"/>
                          </a:solidFill>
                          <a:latin typeface="HSE Sans" panose="02000000000000000000" pitchFamily="2" charset="0"/>
                        </a:rPr>
                        <a:t>Верификация</a:t>
                      </a:r>
                      <a:endParaRPr lang="en-RU" sz="1300" b="0">
                        <a:ln>
                          <a:noFill/>
                        </a:ln>
                        <a:solidFill>
                          <a:srgbClr val="102D69"/>
                        </a:solidFill>
                        <a:latin typeface="HSE Sans" panose="02000000000000000000" pitchFamily="2" charset="0"/>
                      </a:endParaRP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ru-RU" sz="1300" b="0">
                          <a:ln>
                            <a:noFill/>
                          </a:ln>
                          <a:solidFill>
                            <a:srgbClr val="102D69"/>
                          </a:solidFill>
                          <a:latin typeface="HSE Sans" panose="02000000000000000000" pitchFamily="2" charset="0"/>
                        </a:rPr>
                        <a:t>Буферизация</a:t>
                      </a:r>
                      <a:endParaRPr lang="en-RU" sz="1300" b="0">
                        <a:ln>
                          <a:noFill/>
                        </a:ln>
                        <a:solidFill>
                          <a:srgbClr val="102D69"/>
                        </a:solidFill>
                        <a:latin typeface="HSE Sans" panose="02000000000000000000" pitchFamily="2" charset="0"/>
                      </a:endParaRPr>
                    </a:p>
                  </a:txBody>
                  <a:tcPr>
                    <a:lnL w="3175" cap="flat" cmpd="sng" algn="ctr">
                      <a:solidFill>
                        <a:schemeClr val="bg1"/>
                      </a:solidFill>
                      <a:prstDash val="solid"/>
                      <a:round/>
                      <a:headEnd type="none" w="med" len="med"/>
                      <a:tailEnd type="none" w="med" len="med"/>
                    </a:lnL>
                    <a:lnR w="12700" cmpd="sng">
                      <a:noFill/>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29016697"/>
                  </a:ext>
                </a:extLst>
              </a:tr>
              <a:tr h="59867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ru-RU" sz="1300" b="0">
                          <a:ln>
                            <a:noFill/>
                          </a:ln>
                          <a:solidFill>
                            <a:srgbClr val="102D69"/>
                          </a:solidFill>
                          <a:latin typeface="HSE Sans" panose="02000000000000000000" pitchFamily="2" charset="0"/>
                        </a:rPr>
                        <a:t>Показатели эффективности</a:t>
                      </a:r>
                      <a:endParaRPr lang="en-RU" sz="1300">
                        <a:ln>
                          <a:solidFill>
                            <a:schemeClr val="bg1">
                              <a:lumMod val="75000"/>
                            </a:schemeClr>
                          </a:solidFill>
                        </a:ln>
                      </a:endParaRPr>
                    </a:p>
                  </a:txBody>
                  <a:tcPr>
                    <a:lnL w="12700" cmpd="sng">
                      <a:noFill/>
                    </a:lnL>
                    <a:lnR w="3175" cap="flat" cmpd="sng" algn="ctr">
                      <a:solidFill>
                        <a:schemeClr val="bg1"/>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ru-RU" sz="1300" b="0">
                          <a:ln>
                            <a:noFill/>
                          </a:ln>
                          <a:solidFill>
                            <a:srgbClr val="102D69"/>
                          </a:solidFill>
                          <a:latin typeface="HSE Sans" panose="02000000000000000000" pitchFamily="2" charset="0"/>
                        </a:rPr>
                        <a:t>12 343 567</a:t>
                      </a:r>
                      <a:endParaRPr lang="en-RU" sz="1300">
                        <a:ln>
                          <a:solidFill>
                            <a:schemeClr val="bg1">
                              <a:lumMod val="75000"/>
                            </a:schemeClr>
                          </a:solidFill>
                        </a:ln>
                      </a:endParaRPr>
                    </a:p>
                    <a:p>
                      <a:pPr algn="r"/>
                      <a:endParaRPr lang="en-RU" sz="1300">
                        <a:ln>
                          <a:solidFill>
                            <a:schemeClr val="bg1">
                              <a:lumMod val="75000"/>
                            </a:schemeClr>
                          </a:solidFill>
                        </a:ln>
                      </a:endParaRP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ru-RU" sz="1300" b="0">
                          <a:ln>
                            <a:noFill/>
                          </a:ln>
                          <a:solidFill>
                            <a:srgbClr val="102D69"/>
                          </a:solidFill>
                          <a:latin typeface="HSE Sans" panose="02000000000000000000" pitchFamily="2" charset="0"/>
                        </a:rPr>
                        <a:t>3 287 498</a:t>
                      </a:r>
                      <a:endParaRPr lang="en-RU" sz="1300">
                        <a:ln>
                          <a:solidFill>
                            <a:schemeClr val="bg1">
                              <a:lumMod val="75000"/>
                            </a:schemeClr>
                          </a:solidFill>
                        </a:ln>
                      </a:endParaRPr>
                    </a:p>
                    <a:p>
                      <a:pPr algn="r"/>
                      <a:endParaRPr lang="en-RU" sz="1300">
                        <a:ln>
                          <a:solidFill>
                            <a:schemeClr val="bg1">
                              <a:lumMod val="75000"/>
                            </a:schemeClr>
                          </a:solidFill>
                        </a:ln>
                      </a:endParaRP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ru-RU" sz="1300" b="0">
                          <a:ln>
                            <a:noFill/>
                          </a:ln>
                          <a:solidFill>
                            <a:srgbClr val="102D69"/>
                          </a:solidFill>
                          <a:latin typeface="HSE Sans" panose="02000000000000000000" pitchFamily="2" charset="0"/>
                        </a:rPr>
                        <a:t>34 353</a:t>
                      </a:r>
                      <a:endParaRPr lang="en-RU" sz="1300">
                        <a:ln>
                          <a:solidFill>
                            <a:schemeClr val="bg1">
                              <a:lumMod val="75000"/>
                            </a:schemeClr>
                          </a:solidFill>
                        </a:ln>
                      </a:endParaRPr>
                    </a:p>
                    <a:p>
                      <a:pPr algn="r"/>
                      <a:endParaRPr lang="en-RU" sz="1300">
                        <a:ln>
                          <a:solidFill>
                            <a:schemeClr val="bg1">
                              <a:lumMod val="75000"/>
                            </a:schemeClr>
                          </a:solidFill>
                        </a:ln>
                      </a:endParaRP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ru-RU" sz="1300" b="0">
                          <a:ln>
                            <a:noFill/>
                          </a:ln>
                          <a:solidFill>
                            <a:srgbClr val="102D69"/>
                          </a:solidFill>
                          <a:latin typeface="HSE Sans" panose="02000000000000000000" pitchFamily="2" charset="0"/>
                        </a:rPr>
                        <a:t>456 578 678</a:t>
                      </a:r>
                      <a:endParaRPr lang="en-RU" sz="1300">
                        <a:ln>
                          <a:solidFill>
                            <a:schemeClr val="bg1">
                              <a:lumMod val="75000"/>
                            </a:schemeClr>
                          </a:solidFill>
                        </a:ln>
                      </a:endParaRPr>
                    </a:p>
                    <a:p>
                      <a:pPr algn="r"/>
                      <a:endParaRPr lang="en-RU" sz="1300">
                        <a:ln>
                          <a:solidFill>
                            <a:schemeClr val="bg1">
                              <a:lumMod val="75000"/>
                            </a:schemeClr>
                          </a:solidFill>
                        </a:ln>
                      </a:endParaRP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ru-RU" sz="1300" b="0">
                          <a:ln>
                            <a:noFill/>
                          </a:ln>
                          <a:solidFill>
                            <a:srgbClr val="102D69"/>
                          </a:solidFill>
                          <a:latin typeface="HSE Sans" panose="02000000000000000000" pitchFamily="2" charset="0"/>
                        </a:rPr>
                        <a:t>23 424</a:t>
                      </a:r>
                      <a:endParaRPr lang="en-RU" sz="1300">
                        <a:ln>
                          <a:solidFill>
                            <a:schemeClr val="bg1">
                              <a:lumMod val="75000"/>
                            </a:schemeClr>
                          </a:solidFill>
                        </a:ln>
                      </a:endParaRPr>
                    </a:p>
                    <a:p>
                      <a:pPr algn="r"/>
                      <a:endParaRPr lang="en-RU" sz="1300">
                        <a:ln>
                          <a:solidFill>
                            <a:schemeClr val="bg1">
                              <a:lumMod val="75000"/>
                            </a:schemeClr>
                          </a:solidFill>
                        </a:ln>
                      </a:endParaRPr>
                    </a:p>
                  </a:txBody>
                  <a:tcPr>
                    <a:lnL w="3175" cap="flat" cmpd="sng" algn="ctr">
                      <a:solidFill>
                        <a:schemeClr val="bg1"/>
                      </a:solidFill>
                      <a:prstDash val="solid"/>
                      <a:round/>
                      <a:headEnd type="none" w="med" len="med"/>
                      <a:tailEnd type="none" w="med" len="med"/>
                    </a:lnL>
                    <a:lnR w="12700" cmpd="sng">
                      <a:noFill/>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29980882"/>
                  </a:ext>
                </a:extLst>
              </a:tr>
              <a:tr h="59867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ru-RU" sz="1300" b="0">
                          <a:ln>
                            <a:noFill/>
                          </a:ln>
                          <a:solidFill>
                            <a:srgbClr val="102D69"/>
                          </a:solidFill>
                          <a:latin typeface="HSE Sans" panose="02000000000000000000" pitchFamily="2" charset="0"/>
                        </a:rPr>
                        <a:t>Еще показатели, </a:t>
                      </a:r>
                      <a:br>
                        <a:rPr lang="ru-RU" sz="1300" b="0">
                          <a:ln>
                            <a:noFill/>
                          </a:ln>
                          <a:solidFill>
                            <a:srgbClr val="102D69"/>
                          </a:solidFill>
                          <a:latin typeface="HSE Sans" panose="02000000000000000000" pitchFamily="2" charset="0"/>
                        </a:rPr>
                      </a:br>
                      <a:r>
                        <a:rPr lang="ru-RU" sz="1300" b="0">
                          <a:ln>
                            <a:noFill/>
                          </a:ln>
                          <a:solidFill>
                            <a:srgbClr val="102D69"/>
                          </a:solidFill>
                          <a:latin typeface="HSE Sans" panose="02000000000000000000" pitchFamily="2" charset="0"/>
                        </a:rPr>
                        <a:t>но эффективности ли?</a:t>
                      </a:r>
                      <a:endParaRPr lang="en-RU" sz="1300">
                        <a:ln>
                          <a:solidFill>
                            <a:schemeClr val="bg1">
                              <a:lumMod val="75000"/>
                            </a:schemeClr>
                          </a:solidFill>
                        </a:ln>
                      </a:endParaRPr>
                    </a:p>
                  </a:txBody>
                  <a:tcPr>
                    <a:lnL w="12700" cmpd="sng">
                      <a:noFill/>
                    </a:lnL>
                    <a:lnR w="3175" cap="flat" cmpd="sng" algn="ctr">
                      <a:solidFill>
                        <a:schemeClr val="bg1"/>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ru-RU" sz="1300" b="0">
                          <a:ln>
                            <a:noFill/>
                          </a:ln>
                          <a:solidFill>
                            <a:srgbClr val="102D69"/>
                          </a:solidFill>
                          <a:latin typeface="HSE Sans" panose="02000000000000000000" pitchFamily="2" charset="0"/>
                        </a:rPr>
                        <a:t>345 353</a:t>
                      </a:r>
                      <a:endParaRPr lang="en-RU" sz="1300">
                        <a:ln>
                          <a:solidFill>
                            <a:schemeClr val="bg1">
                              <a:lumMod val="75000"/>
                            </a:schemeClr>
                          </a:solidFill>
                        </a:ln>
                      </a:endParaRPr>
                    </a:p>
                    <a:p>
                      <a:pPr algn="r"/>
                      <a:endParaRPr lang="en-RU" sz="1300">
                        <a:ln>
                          <a:solidFill>
                            <a:schemeClr val="bg1">
                              <a:lumMod val="75000"/>
                            </a:schemeClr>
                          </a:solidFill>
                        </a:ln>
                      </a:endParaRP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ru-RU" sz="1300" b="0">
                          <a:ln>
                            <a:noFill/>
                          </a:ln>
                          <a:solidFill>
                            <a:srgbClr val="102D69"/>
                          </a:solidFill>
                          <a:latin typeface="HSE Sans" panose="02000000000000000000" pitchFamily="2" charset="0"/>
                        </a:rPr>
                        <a:t>28 764</a:t>
                      </a:r>
                      <a:endParaRPr lang="en-RU" sz="1300">
                        <a:ln>
                          <a:solidFill>
                            <a:schemeClr val="bg1">
                              <a:lumMod val="75000"/>
                            </a:schemeClr>
                          </a:solidFill>
                        </a:ln>
                      </a:endParaRPr>
                    </a:p>
                    <a:p>
                      <a:pPr algn="r"/>
                      <a:endParaRPr lang="en-RU" sz="1300">
                        <a:ln>
                          <a:solidFill>
                            <a:schemeClr val="bg1">
                              <a:lumMod val="75000"/>
                            </a:schemeClr>
                          </a:solidFill>
                        </a:ln>
                      </a:endParaRP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ru-RU" sz="1300" b="0">
                          <a:ln>
                            <a:noFill/>
                          </a:ln>
                          <a:solidFill>
                            <a:srgbClr val="102D69"/>
                          </a:solidFill>
                          <a:latin typeface="HSE Sans" panose="02000000000000000000" pitchFamily="2" charset="0"/>
                        </a:rPr>
                        <a:t>67 868</a:t>
                      </a:r>
                      <a:endParaRPr lang="en-RU" sz="1300">
                        <a:ln>
                          <a:solidFill>
                            <a:schemeClr val="bg1">
                              <a:lumMod val="75000"/>
                            </a:schemeClr>
                          </a:solidFill>
                        </a:ln>
                      </a:endParaRPr>
                    </a:p>
                    <a:p>
                      <a:pPr algn="r"/>
                      <a:endParaRPr lang="en-RU" sz="1300">
                        <a:ln>
                          <a:solidFill>
                            <a:schemeClr val="bg1">
                              <a:lumMod val="75000"/>
                            </a:schemeClr>
                          </a:solidFill>
                        </a:ln>
                      </a:endParaRP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ru-RU" sz="1300" b="0">
                          <a:ln>
                            <a:noFill/>
                          </a:ln>
                          <a:solidFill>
                            <a:srgbClr val="102D69"/>
                          </a:solidFill>
                          <a:latin typeface="HSE Sans" panose="02000000000000000000" pitchFamily="2" charset="0"/>
                        </a:rPr>
                        <a:t>909 837 459</a:t>
                      </a:r>
                      <a:endParaRPr lang="en-RU" sz="1300">
                        <a:ln>
                          <a:solidFill>
                            <a:schemeClr val="bg1">
                              <a:lumMod val="75000"/>
                            </a:schemeClr>
                          </a:solidFill>
                        </a:ln>
                      </a:endParaRPr>
                    </a:p>
                    <a:p>
                      <a:pPr algn="r"/>
                      <a:endParaRPr lang="en-RU" sz="1300">
                        <a:ln>
                          <a:solidFill>
                            <a:schemeClr val="bg1">
                              <a:lumMod val="75000"/>
                            </a:schemeClr>
                          </a:solidFill>
                        </a:ln>
                      </a:endParaRP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ru-RU" sz="1300" b="0">
                          <a:ln>
                            <a:noFill/>
                          </a:ln>
                          <a:solidFill>
                            <a:srgbClr val="102D69"/>
                          </a:solidFill>
                          <a:latin typeface="HSE Sans" panose="02000000000000000000" pitchFamily="2" charset="0"/>
                        </a:rPr>
                        <a:t>900 077</a:t>
                      </a:r>
                      <a:endParaRPr lang="en-RU" sz="1300">
                        <a:ln>
                          <a:solidFill>
                            <a:schemeClr val="bg1">
                              <a:lumMod val="75000"/>
                            </a:schemeClr>
                          </a:solidFill>
                        </a:ln>
                      </a:endParaRPr>
                    </a:p>
                    <a:p>
                      <a:pPr algn="r"/>
                      <a:endParaRPr lang="en-RU" sz="1300">
                        <a:ln>
                          <a:solidFill>
                            <a:schemeClr val="bg1">
                              <a:lumMod val="75000"/>
                            </a:schemeClr>
                          </a:solidFill>
                        </a:ln>
                      </a:endParaRPr>
                    </a:p>
                  </a:txBody>
                  <a:tcPr>
                    <a:lnL w="3175" cap="flat" cmpd="sng" algn="ctr">
                      <a:solidFill>
                        <a:schemeClr val="bg1"/>
                      </a:solidFill>
                      <a:prstDash val="solid"/>
                      <a:round/>
                      <a:headEnd type="none" w="med" len="med"/>
                      <a:tailEnd type="none" w="med" len="med"/>
                    </a:lnL>
                    <a:lnR w="12700" cmpd="sng">
                      <a:noFill/>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76854252"/>
                  </a:ext>
                </a:extLst>
              </a:tr>
              <a:tr h="59867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ru-RU" sz="1300" b="0">
                          <a:ln>
                            <a:noFill/>
                          </a:ln>
                          <a:solidFill>
                            <a:srgbClr val="102D69"/>
                          </a:solidFill>
                          <a:latin typeface="HSE Sans" panose="02000000000000000000" pitchFamily="2" charset="0"/>
                        </a:rPr>
                        <a:t>И еще немного показателей</a:t>
                      </a:r>
                      <a:endParaRPr lang="en-RU" sz="1300" b="0">
                        <a:ln>
                          <a:noFill/>
                        </a:ln>
                        <a:solidFill>
                          <a:srgbClr val="102D69"/>
                        </a:solidFill>
                        <a:latin typeface="HSE Sans" panose="02000000000000000000" pitchFamily="2" charset="0"/>
                      </a:endParaRPr>
                    </a:p>
                  </a:txBody>
                  <a:tcPr>
                    <a:lnL w="12700" cmpd="sng">
                      <a:noFill/>
                    </a:lnL>
                    <a:lnR w="3175" cap="flat" cmpd="sng" algn="ctr">
                      <a:solidFill>
                        <a:schemeClr val="bg1"/>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ru-RU" sz="1300" b="0">
                          <a:ln>
                            <a:noFill/>
                          </a:ln>
                          <a:solidFill>
                            <a:srgbClr val="102D69"/>
                          </a:solidFill>
                          <a:latin typeface="HSE Sans" panose="02000000000000000000" pitchFamily="2" charset="0"/>
                        </a:rPr>
                        <a:t>67 868</a:t>
                      </a:r>
                      <a:endParaRPr lang="en-RU" sz="1300">
                        <a:ln>
                          <a:solidFill>
                            <a:schemeClr val="bg1">
                              <a:lumMod val="75000"/>
                            </a:schemeClr>
                          </a:solidFill>
                        </a:ln>
                      </a:endParaRPr>
                    </a:p>
                    <a:p>
                      <a:pPr algn="r"/>
                      <a:endParaRPr lang="en-RU" sz="1300">
                        <a:ln>
                          <a:solidFill>
                            <a:schemeClr val="bg1">
                              <a:lumMod val="75000"/>
                            </a:schemeClr>
                          </a:solidFill>
                        </a:ln>
                      </a:endParaRP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ru-RU" sz="1300" b="0">
                          <a:ln>
                            <a:noFill/>
                          </a:ln>
                          <a:solidFill>
                            <a:srgbClr val="102D69"/>
                          </a:solidFill>
                          <a:latin typeface="HSE Sans" panose="02000000000000000000" pitchFamily="2" charset="0"/>
                        </a:rPr>
                        <a:t>1 293 090</a:t>
                      </a:r>
                      <a:endParaRPr lang="en-RU" sz="1300">
                        <a:ln>
                          <a:solidFill>
                            <a:schemeClr val="bg1">
                              <a:lumMod val="75000"/>
                            </a:schemeClr>
                          </a:solidFill>
                        </a:ln>
                      </a:endParaRPr>
                    </a:p>
                    <a:p>
                      <a:pPr algn="r"/>
                      <a:endParaRPr lang="en-RU" sz="1300">
                        <a:ln>
                          <a:solidFill>
                            <a:schemeClr val="bg1">
                              <a:lumMod val="75000"/>
                            </a:schemeClr>
                          </a:solidFill>
                        </a:ln>
                      </a:endParaRP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ru-RU" sz="1300" b="0">
                          <a:ln>
                            <a:noFill/>
                          </a:ln>
                          <a:solidFill>
                            <a:srgbClr val="102D69"/>
                          </a:solidFill>
                          <a:latin typeface="HSE Sans" panose="02000000000000000000" pitchFamily="2" charset="0"/>
                        </a:rPr>
                        <a:t>23 324 213</a:t>
                      </a:r>
                      <a:endParaRPr lang="en-RU" sz="1300">
                        <a:ln>
                          <a:solidFill>
                            <a:schemeClr val="bg1">
                              <a:lumMod val="75000"/>
                            </a:schemeClr>
                          </a:solidFill>
                        </a:ln>
                      </a:endParaRPr>
                    </a:p>
                    <a:p>
                      <a:pPr algn="r"/>
                      <a:endParaRPr lang="en-RU" sz="1300">
                        <a:ln>
                          <a:solidFill>
                            <a:schemeClr val="bg1">
                              <a:lumMod val="75000"/>
                            </a:schemeClr>
                          </a:solidFill>
                        </a:ln>
                      </a:endParaRP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ru-RU" sz="1300" b="0">
                          <a:ln>
                            <a:noFill/>
                          </a:ln>
                          <a:solidFill>
                            <a:srgbClr val="102D69"/>
                          </a:solidFill>
                          <a:latin typeface="HSE Sans" panose="02000000000000000000" pitchFamily="2" charset="0"/>
                        </a:rPr>
                        <a:t>12 334</a:t>
                      </a:r>
                      <a:endParaRPr lang="en-RU" sz="1300">
                        <a:ln>
                          <a:solidFill>
                            <a:schemeClr val="bg1">
                              <a:lumMod val="75000"/>
                            </a:schemeClr>
                          </a:solidFill>
                        </a:ln>
                      </a:endParaRPr>
                    </a:p>
                    <a:p>
                      <a:pPr algn="r"/>
                      <a:endParaRPr lang="en-RU" sz="1300">
                        <a:ln>
                          <a:solidFill>
                            <a:schemeClr val="bg1">
                              <a:lumMod val="75000"/>
                            </a:schemeClr>
                          </a:solidFill>
                        </a:ln>
                      </a:endParaRP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ru-RU" sz="1300" b="0">
                          <a:ln>
                            <a:noFill/>
                          </a:ln>
                          <a:solidFill>
                            <a:srgbClr val="102D69"/>
                          </a:solidFill>
                          <a:latin typeface="HSE Sans" panose="02000000000000000000" pitchFamily="2" charset="0"/>
                        </a:rPr>
                        <a:t>34 567</a:t>
                      </a:r>
                      <a:endParaRPr lang="en-RU" sz="1300">
                        <a:ln>
                          <a:solidFill>
                            <a:schemeClr val="bg1">
                              <a:lumMod val="75000"/>
                            </a:schemeClr>
                          </a:solidFill>
                        </a:ln>
                      </a:endParaRPr>
                    </a:p>
                    <a:p>
                      <a:pPr algn="r"/>
                      <a:endParaRPr lang="en-RU" sz="1300">
                        <a:ln>
                          <a:solidFill>
                            <a:schemeClr val="bg1">
                              <a:lumMod val="75000"/>
                            </a:schemeClr>
                          </a:solidFill>
                        </a:ln>
                      </a:endParaRPr>
                    </a:p>
                  </a:txBody>
                  <a:tcPr>
                    <a:lnL w="3175" cap="flat" cmpd="sng" algn="ctr">
                      <a:solidFill>
                        <a:schemeClr val="bg1"/>
                      </a:solidFill>
                      <a:prstDash val="solid"/>
                      <a:round/>
                      <a:headEnd type="none" w="med" len="med"/>
                      <a:tailEnd type="none" w="med" len="med"/>
                    </a:lnL>
                    <a:lnR w="12700" cmpd="sng">
                      <a:noFill/>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88144885"/>
                  </a:ext>
                </a:extLst>
              </a:tr>
              <a:tr h="59867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ru-RU" sz="1300" b="1">
                          <a:ln>
                            <a:noFill/>
                          </a:ln>
                          <a:solidFill>
                            <a:srgbClr val="102D69"/>
                          </a:solidFill>
                          <a:latin typeface="HSE Sans" panose="02000000000000000000" pitchFamily="2" charset="0"/>
                        </a:rPr>
                        <a:t>ИТОГО</a:t>
                      </a:r>
                    </a:p>
                  </a:txBody>
                  <a:tcPr>
                    <a:lnL w="12700" cmpd="sng">
                      <a:noFill/>
                    </a:lnL>
                    <a:lnR w="3175" cap="flat" cmpd="sng" algn="ctr">
                      <a:solidFill>
                        <a:schemeClr val="bg1"/>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ru-RU" sz="1300" b="1">
                          <a:ln>
                            <a:noFill/>
                          </a:ln>
                          <a:solidFill>
                            <a:srgbClr val="102D69"/>
                          </a:solidFill>
                          <a:latin typeface="HSE Sans" panose="02000000000000000000" pitchFamily="2" charset="0"/>
                        </a:rPr>
                        <a:t>63 836 746</a:t>
                      </a:r>
                      <a:endParaRPr lang="en-RU" sz="1300" b="1">
                        <a:ln>
                          <a:solidFill>
                            <a:schemeClr val="bg1">
                              <a:lumMod val="75000"/>
                            </a:schemeClr>
                          </a:solidFill>
                        </a:ln>
                        <a:latin typeface="HSE Sans" panose="02000000000000000000" pitchFamily="2" charset="0"/>
                      </a:endParaRPr>
                    </a:p>
                    <a:p>
                      <a:pPr algn="r"/>
                      <a:endParaRPr lang="en-RU" sz="1300">
                        <a:ln>
                          <a:solidFill>
                            <a:schemeClr val="bg1">
                              <a:lumMod val="75000"/>
                            </a:schemeClr>
                          </a:solidFill>
                        </a:ln>
                      </a:endParaRP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ru-RU" sz="1300" b="1">
                          <a:ln>
                            <a:noFill/>
                          </a:ln>
                          <a:solidFill>
                            <a:srgbClr val="102D69"/>
                          </a:solidFill>
                          <a:latin typeface="HSE Sans" panose="02000000000000000000" pitchFamily="2" charset="0"/>
                        </a:rPr>
                        <a:t>35 216 735</a:t>
                      </a:r>
                      <a:endParaRPr lang="en-RU" sz="1300" b="1">
                        <a:ln>
                          <a:solidFill>
                            <a:schemeClr val="bg1">
                              <a:lumMod val="75000"/>
                            </a:schemeClr>
                          </a:solidFill>
                        </a:ln>
                        <a:latin typeface="HSE Sans" panose="02000000000000000000" pitchFamily="2" charset="0"/>
                      </a:endParaRPr>
                    </a:p>
                    <a:p>
                      <a:pPr algn="r"/>
                      <a:endParaRPr lang="en-RU" sz="1300" b="1">
                        <a:ln>
                          <a:solidFill>
                            <a:schemeClr val="bg1">
                              <a:lumMod val="75000"/>
                            </a:schemeClr>
                          </a:solidFill>
                        </a:ln>
                        <a:latin typeface="HSE Sans" panose="02000000000000000000" pitchFamily="2" charset="0"/>
                      </a:endParaRP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ru-RU" sz="1300" b="1">
                          <a:ln>
                            <a:noFill/>
                          </a:ln>
                          <a:solidFill>
                            <a:srgbClr val="102D69"/>
                          </a:solidFill>
                          <a:latin typeface="HSE Sans" panose="02000000000000000000" pitchFamily="2" charset="0"/>
                        </a:rPr>
                        <a:t>75 984 375</a:t>
                      </a:r>
                      <a:endParaRPr lang="en-RU" sz="1300" b="1">
                        <a:ln>
                          <a:solidFill>
                            <a:schemeClr val="bg1">
                              <a:lumMod val="75000"/>
                            </a:schemeClr>
                          </a:solidFill>
                        </a:ln>
                        <a:latin typeface="HSE Sans" panose="02000000000000000000" pitchFamily="2" charset="0"/>
                      </a:endParaRPr>
                    </a:p>
                    <a:p>
                      <a:pPr algn="r"/>
                      <a:endParaRPr lang="en-RU" sz="1300" b="1">
                        <a:ln>
                          <a:solidFill>
                            <a:schemeClr val="bg1">
                              <a:lumMod val="75000"/>
                            </a:schemeClr>
                          </a:solidFill>
                        </a:ln>
                        <a:latin typeface="HSE Sans" panose="02000000000000000000" pitchFamily="2" charset="0"/>
                      </a:endParaRP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ru-RU" sz="1300" b="1">
                          <a:ln>
                            <a:noFill/>
                          </a:ln>
                          <a:solidFill>
                            <a:srgbClr val="102D69"/>
                          </a:solidFill>
                          <a:latin typeface="HSE Sans" panose="02000000000000000000" pitchFamily="2" charset="0"/>
                        </a:rPr>
                        <a:t>3 984 759 835</a:t>
                      </a:r>
                      <a:endParaRPr lang="en-RU" sz="1300" b="1">
                        <a:ln>
                          <a:solidFill>
                            <a:schemeClr val="bg1">
                              <a:lumMod val="75000"/>
                            </a:schemeClr>
                          </a:solidFill>
                        </a:ln>
                        <a:latin typeface="HSE Sans" panose="02000000000000000000" pitchFamily="2" charset="0"/>
                      </a:endParaRPr>
                    </a:p>
                    <a:p>
                      <a:pPr algn="r"/>
                      <a:endParaRPr lang="en-RU" sz="1300" b="1">
                        <a:ln>
                          <a:solidFill>
                            <a:schemeClr val="bg1">
                              <a:lumMod val="75000"/>
                            </a:schemeClr>
                          </a:solidFill>
                        </a:ln>
                        <a:latin typeface="HSE Sans" panose="02000000000000000000" pitchFamily="2" charset="0"/>
                      </a:endParaRP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ru-RU" sz="1300" b="1" dirty="0">
                          <a:ln>
                            <a:noFill/>
                          </a:ln>
                          <a:solidFill>
                            <a:srgbClr val="102D69"/>
                          </a:solidFill>
                          <a:latin typeface="HSE Sans" panose="02000000000000000000" pitchFamily="2" charset="0"/>
                        </a:rPr>
                        <a:t>34 785</a:t>
                      </a:r>
                      <a:endParaRPr lang="en-RU" sz="1300" b="1">
                        <a:ln>
                          <a:solidFill>
                            <a:schemeClr val="bg1">
                              <a:lumMod val="75000"/>
                            </a:schemeClr>
                          </a:solidFill>
                        </a:ln>
                        <a:latin typeface="HSE Sans" panose="02000000000000000000" pitchFamily="2" charset="0"/>
                      </a:endParaRPr>
                    </a:p>
                    <a:p>
                      <a:pPr algn="r"/>
                      <a:endParaRPr lang="en-RU" sz="1300" b="1">
                        <a:ln>
                          <a:solidFill>
                            <a:schemeClr val="bg1">
                              <a:lumMod val="75000"/>
                            </a:schemeClr>
                          </a:solidFill>
                        </a:ln>
                        <a:latin typeface="HSE Sans" panose="02000000000000000000" pitchFamily="2" charset="0"/>
                      </a:endParaRPr>
                    </a:p>
                  </a:txBody>
                  <a:tcPr>
                    <a:lnL w="3175" cap="flat" cmpd="sng" algn="ctr">
                      <a:solidFill>
                        <a:schemeClr val="bg1"/>
                      </a:solidFill>
                      <a:prstDash val="solid"/>
                      <a:round/>
                      <a:headEnd type="none" w="med" len="med"/>
                      <a:tailEnd type="none" w="med" len="med"/>
                    </a:lnL>
                    <a:lnR w="12700" cmpd="sng">
                      <a:noFill/>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62909998"/>
                  </a:ext>
                </a:extLst>
              </a:tr>
            </a:tbl>
          </a:graphicData>
        </a:graphic>
      </p:graphicFrame>
    </p:spTree>
    <p:extLst>
      <p:ext uri="{BB962C8B-B14F-4D97-AF65-F5344CB8AC3E}">
        <p14:creationId xmlns:p14="http://schemas.microsoft.com/office/powerpoint/2010/main" val="21050110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Текст 1">
            <a:extLst>
              <a:ext uri="{FF2B5EF4-FFF2-40B4-BE49-F238E27FC236}">
                <a16:creationId xmlns:a16="http://schemas.microsoft.com/office/drawing/2014/main" id="{D89DE17A-284C-2E41-93C3-9200CA02CAB6}"/>
              </a:ext>
            </a:extLst>
          </p:cNvPr>
          <p:cNvSpPr>
            <a:spLocks noGrp="1"/>
          </p:cNvSpPr>
          <p:nvPr>
            <p:ph type="body" sz="quarter" idx="13"/>
          </p:nvPr>
        </p:nvSpPr>
        <p:spPr/>
        <p:txBody>
          <a:bodyPr/>
          <a:lstStyle/>
          <a:p>
            <a:endParaRPr lang="ru-RU"/>
          </a:p>
        </p:txBody>
      </p:sp>
      <p:sp>
        <p:nvSpPr>
          <p:cNvPr id="3" name="Текст 2">
            <a:extLst>
              <a:ext uri="{FF2B5EF4-FFF2-40B4-BE49-F238E27FC236}">
                <a16:creationId xmlns:a16="http://schemas.microsoft.com/office/drawing/2014/main" id="{2978241C-36DA-AB4E-9AD3-95F879081C9B}"/>
              </a:ext>
            </a:extLst>
          </p:cNvPr>
          <p:cNvSpPr>
            <a:spLocks noGrp="1"/>
          </p:cNvSpPr>
          <p:nvPr>
            <p:ph type="body" sz="quarter" idx="14"/>
          </p:nvPr>
        </p:nvSpPr>
        <p:spPr/>
        <p:txBody>
          <a:bodyPr/>
          <a:lstStyle/>
          <a:p>
            <a:endParaRPr lang="ru-RU"/>
          </a:p>
        </p:txBody>
      </p:sp>
      <p:sp>
        <p:nvSpPr>
          <p:cNvPr id="4" name="Текст 3">
            <a:extLst>
              <a:ext uri="{FF2B5EF4-FFF2-40B4-BE49-F238E27FC236}">
                <a16:creationId xmlns:a16="http://schemas.microsoft.com/office/drawing/2014/main" id="{B03F95F2-80C6-8C4D-9EEF-1B0C6D507490}"/>
              </a:ext>
            </a:extLst>
          </p:cNvPr>
          <p:cNvSpPr>
            <a:spLocks noGrp="1"/>
          </p:cNvSpPr>
          <p:nvPr>
            <p:ph type="body" sz="quarter" idx="15"/>
          </p:nvPr>
        </p:nvSpPr>
        <p:spPr/>
        <p:txBody>
          <a:bodyPr/>
          <a:lstStyle/>
          <a:p>
            <a:endParaRPr lang="ru-RU"/>
          </a:p>
        </p:txBody>
      </p:sp>
      <p:sp>
        <p:nvSpPr>
          <p:cNvPr id="5" name="Текст 4">
            <a:extLst>
              <a:ext uri="{FF2B5EF4-FFF2-40B4-BE49-F238E27FC236}">
                <a16:creationId xmlns:a16="http://schemas.microsoft.com/office/drawing/2014/main" id="{FA9146A8-906F-D549-86C7-8070DF7723B0}"/>
              </a:ext>
            </a:extLst>
          </p:cNvPr>
          <p:cNvSpPr>
            <a:spLocks noGrp="1"/>
          </p:cNvSpPr>
          <p:nvPr>
            <p:ph type="body" sz="quarter" idx="17"/>
          </p:nvPr>
        </p:nvSpPr>
        <p:spPr/>
        <p:txBody>
          <a:bodyPr/>
          <a:lstStyle/>
          <a:p>
            <a:endParaRPr lang="ru-RU"/>
          </a:p>
        </p:txBody>
      </p:sp>
      <p:sp>
        <p:nvSpPr>
          <p:cNvPr id="6" name="Текст 5">
            <a:extLst>
              <a:ext uri="{FF2B5EF4-FFF2-40B4-BE49-F238E27FC236}">
                <a16:creationId xmlns:a16="http://schemas.microsoft.com/office/drawing/2014/main" id="{359F32C4-55B8-154A-9E2C-3ED20C5F2B67}"/>
              </a:ext>
            </a:extLst>
          </p:cNvPr>
          <p:cNvSpPr>
            <a:spLocks noGrp="1"/>
          </p:cNvSpPr>
          <p:nvPr>
            <p:ph type="body" sz="quarter" idx="18"/>
          </p:nvPr>
        </p:nvSpPr>
        <p:spPr/>
        <p:txBody>
          <a:bodyPr/>
          <a:lstStyle/>
          <a:p>
            <a:endParaRPr lang="ru-RU"/>
          </a:p>
        </p:txBody>
      </p:sp>
      <p:sp>
        <p:nvSpPr>
          <p:cNvPr id="8" name="Текст 7">
            <a:extLst>
              <a:ext uri="{FF2B5EF4-FFF2-40B4-BE49-F238E27FC236}">
                <a16:creationId xmlns:a16="http://schemas.microsoft.com/office/drawing/2014/main" id="{5E1C6FBC-4D80-1A4A-974A-8D8B40DD35BD}"/>
              </a:ext>
            </a:extLst>
          </p:cNvPr>
          <p:cNvSpPr>
            <a:spLocks noGrp="1"/>
          </p:cNvSpPr>
          <p:nvPr>
            <p:ph type="body" sz="quarter" idx="12"/>
          </p:nvPr>
        </p:nvSpPr>
        <p:spPr/>
        <p:txBody>
          <a:bodyPr/>
          <a:lstStyle/>
          <a:p>
            <a:endParaRPr lang="ru-RU"/>
          </a:p>
        </p:txBody>
      </p:sp>
      <p:graphicFrame>
        <p:nvGraphicFramePr>
          <p:cNvPr id="9" name="Table 2">
            <a:extLst>
              <a:ext uri="{FF2B5EF4-FFF2-40B4-BE49-F238E27FC236}">
                <a16:creationId xmlns:a16="http://schemas.microsoft.com/office/drawing/2014/main" id="{D12E3B33-2014-1148-A557-995194FEFF0C}"/>
              </a:ext>
            </a:extLst>
          </p:cNvPr>
          <p:cNvGraphicFramePr>
            <a:graphicFrameLocks noGrp="1"/>
          </p:cNvGraphicFramePr>
          <p:nvPr>
            <p:extLst>
              <p:ext uri="{D42A27DB-BD31-4B8C-83A1-F6EECF244321}">
                <p14:modId xmlns:p14="http://schemas.microsoft.com/office/powerpoint/2010/main" val="762392704"/>
              </p:ext>
            </p:extLst>
          </p:nvPr>
        </p:nvGraphicFramePr>
        <p:xfrm>
          <a:off x="517198" y="2312627"/>
          <a:ext cx="7529520" cy="2993350"/>
        </p:xfrm>
        <a:graphic>
          <a:graphicData uri="http://schemas.openxmlformats.org/drawingml/2006/table">
            <a:tbl>
              <a:tblPr firstRow="1" bandRow="1">
                <a:tableStyleId>{5C22544A-7EE6-4342-B048-85BDC9FD1C3A}</a:tableStyleId>
              </a:tblPr>
              <a:tblGrid>
                <a:gridCol w="3011808">
                  <a:extLst>
                    <a:ext uri="{9D8B030D-6E8A-4147-A177-3AD203B41FA5}">
                      <a16:colId xmlns:a16="http://schemas.microsoft.com/office/drawing/2014/main" val="3757515663"/>
                    </a:ext>
                  </a:extLst>
                </a:gridCol>
                <a:gridCol w="1505904">
                  <a:extLst>
                    <a:ext uri="{9D8B030D-6E8A-4147-A177-3AD203B41FA5}">
                      <a16:colId xmlns:a16="http://schemas.microsoft.com/office/drawing/2014/main" val="4180931641"/>
                    </a:ext>
                  </a:extLst>
                </a:gridCol>
                <a:gridCol w="1505904">
                  <a:extLst>
                    <a:ext uri="{9D8B030D-6E8A-4147-A177-3AD203B41FA5}">
                      <a16:colId xmlns:a16="http://schemas.microsoft.com/office/drawing/2014/main" val="1144053917"/>
                    </a:ext>
                  </a:extLst>
                </a:gridCol>
                <a:gridCol w="1505904">
                  <a:extLst>
                    <a:ext uri="{9D8B030D-6E8A-4147-A177-3AD203B41FA5}">
                      <a16:colId xmlns:a16="http://schemas.microsoft.com/office/drawing/2014/main" val="1079961596"/>
                    </a:ext>
                  </a:extLst>
                </a:gridCol>
              </a:tblGrid>
              <a:tr h="598670">
                <a:tc>
                  <a:txBody>
                    <a:bodyPr/>
                    <a:lstStyle/>
                    <a:p>
                      <a:r>
                        <a:rPr lang="ru-RU" sz="1300" b="0">
                          <a:ln>
                            <a:noFill/>
                          </a:ln>
                          <a:solidFill>
                            <a:srgbClr val="102D69"/>
                          </a:solidFill>
                          <a:latin typeface="HSE Sans" panose="02000000000000000000" pitchFamily="2" charset="0"/>
                        </a:rPr>
                        <a:t>Название столбца</a:t>
                      </a:r>
                      <a:endParaRPr lang="en-RU" sz="1300" b="0">
                        <a:ln>
                          <a:noFill/>
                        </a:ln>
                        <a:solidFill>
                          <a:srgbClr val="102D69"/>
                        </a:solidFill>
                        <a:latin typeface="HSE Sans" panose="02000000000000000000" pitchFamily="2" charset="0"/>
                      </a:endParaRPr>
                    </a:p>
                  </a:txBody>
                  <a:tcPr>
                    <a:lnL w="12700" cmpd="sng">
                      <a:noFill/>
                    </a:lnL>
                    <a:lnR w="3175" cap="flat" cmpd="sng" algn="ctr">
                      <a:solidFill>
                        <a:schemeClr val="bg1"/>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ru-RU" sz="1300" b="0" dirty="0">
                          <a:ln>
                            <a:noFill/>
                          </a:ln>
                          <a:solidFill>
                            <a:srgbClr val="102D69"/>
                          </a:solidFill>
                          <a:latin typeface="HSE Sans" panose="02000000000000000000" pitchFamily="2" charset="0"/>
                        </a:rPr>
                        <a:t>Актуализация</a:t>
                      </a:r>
                      <a:endParaRPr lang="en-RU" sz="1300" b="0">
                        <a:ln>
                          <a:noFill/>
                        </a:ln>
                        <a:solidFill>
                          <a:srgbClr val="102D69"/>
                        </a:solidFill>
                        <a:latin typeface="HSE Sans" panose="02000000000000000000" pitchFamily="2" charset="0"/>
                      </a:endParaRP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ru-RU" sz="1300" b="0">
                          <a:ln>
                            <a:noFill/>
                          </a:ln>
                          <a:solidFill>
                            <a:srgbClr val="102D69"/>
                          </a:solidFill>
                          <a:latin typeface="HSE Sans" panose="02000000000000000000" pitchFamily="2" charset="0"/>
                        </a:rPr>
                        <a:t>Верификация</a:t>
                      </a:r>
                      <a:endParaRPr lang="en-RU" sz="1300" b="0">
                        <a:ln>
                          <a:noFill/>
                        </a:ln>
                        <a:solidFill>
                          <a:srgbClr val="102D69"/>
                        </a:solidFill>
                        <a:latin typeface="HSE Sans" panose="02000000000000000000" pitchFamily="2" charset="0"/>
                      </a:endParaRP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ru-RU" sz="1300" b="0">
                          <a:ln>
                            <a:noFill/>
                          </a:ln>
                          <a:solidFill>
                            <a:srgbClr val="102D69"/>
                          </a:solidFill>
                          <a:latin typeface="HSE Sans" panose="02000000000000000000" pitchFamily="2" charset="0"/>
                        </a:rPr>
                        <a:t>Буферизация</a:t>
                      </a:r>
                      <a:endParaRPr lang="en-RU" sz="1300" b="0">
                        <a:ln>
                          <a:noFill/>
                        </a:ln>
                        <a:solidFill>
                          <a:srgbClr val="102D69"/>
                        </a:solidFill>
                        <a:latin typeface="HSE Sans" panose="02000000000000000000" pitchFamily="2" charset="0"/>
                      </a:endParaRPr>
                    </a:p>
                  </a:txBody>
                  <a:tcPr>
                    <a:lnL w="3175" cap="flat" cmpd="sng" algn="ctr">
                      <a:solidFill>
                        <a:schemeClr val="bg1"/>
                      </a:solidFill>
                      <a:prstDash val="solid"/>
                      <a:round/>
                      <a:headEnd type="none" w="med" len="med"/>
                      <a:tailEnd type="none" w="med" len="med"/>
                    </a:lnL>
                    <a:lnR w="12700" cmpd="sng">
                      <a:noFill/>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29016697"/>
                  </a:ext>
                </a:extLst>
              </a:tr>
              <a:tr h="59867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ru-RU" sz="1300" b="0">
                          <a:ln>
                            <a:noFill/>
                          </a:ln>
                          <a:solidFill>
                            <a:srgbClr val="102D69"/>
                          </a:solidFill>
                          <a:latin typeface="HSE Sans" panose="02000000000000000000" pitchFamily="2" charset="0"/>
                        </a:rPr>
                        <a:t>Показатели эффективности</a:t>
                      </a:r>
                      <a:endParaRPr lang="en-RU" sz="1300">
                        <a:ln>
                          <a:solidFill>
                            <a:schemeClr val="bg1">
                              <a:lumMod val="75000"/>
                            </a:schemeClr>
                          </a:solidFill>
                        </a:ln>
                      </a:endParaRPr>
                    </a:p>
                  </a:txBody>
                  <a:tcPr>
                    <a:lnL w="12700" cmpd="sng">
                      <a:noFill/>
                    </a:lnL>
                    <a:lnR w="3175" cap="flat" cmpd="sng" algn="ctr">
                      <a:solidFill>
                        <a:schemeClr val="bg1"/>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ru-RU" sz="1300" b="0">
                          <a:ln>
                            <a:noFill/>
                          </a:ln>
                          <a:solidFill>
                            <a:srgbClr val="102D69"/>
                          </a:solidFill>
                          <a:latin typeface="HSE Sans" panose="02000000000000000000" pitchFamily="2" charset="0"/>
                        </a:rPr>
                        <a:t>34 353</a:t>
                      </a:r>
                      <a:endParaRPr lang="en-RU" sz="1300">
                        <a:ln>
                          <a:solidFill>
                            <a:schemeClr val="bg1">
                              <a:lumMod val="75000"/>
                            </a:schemeClr>
                          </a:solidFill>
                        </a:ln>
                      </a:endParaRPr>
                    </a:p>
                    <a:p>
                      <a:pPr algn="r"/>
                      <a:endParaRPr lang="en-RU" sz="1300">
                        <a:ln>
                          <a:solidFill>
                            <a:schemeClr val="bg1">
                              <a:lumMod val="75000"/>
                            </a:schemeClr>
                          </a:solidFill>
                        </a:ln>
                      </a:endParaRP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ru-RU" sz="1300" b="0">
                          <a:ln>
                            <a:noFill/>
                          </a:ln>
                          <a:solidFill>
                            <a:srgbClr val="102D69"/>
                          </a:solidFill>
                          <a:latin typeface="HSE Sans" panose="02000000000000000000" pitchFamily="2" charset="0"/>
                        </a:rPr>
                        <a:t>456 578 678</a:t>
                      </a:r>
                      <a:endParaRPr lang="en-RU" sz="1300">
                        <a:ln>
                          <a:solidFill>
                            <a:schemeClr val="bg1">
                              <a:lumMod val="75000"/>
                            </a:schemeClr>
                          </a:solidFill>
                        </a:ln>
                      </a:endParaRPr>
                    </a:p>
                    <a:p>
                      <a:pPr algn="r"/>
                      <a:endParaRPr lang="en-RU" sz="1300">
                        <a:ln>
                          <a:solidFill>
                            <a:schemeClr val="bg1">
                              <a:lumMod val="75000"/>
                            </a:schemeClr>
                          </a:solidFill>
                        </a:ln>
                      </a:endParaRP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ru-RU" sz="1300" b="0">
                          <a:ln>
                            <a:noFill/>
                          </a:ln>
                          <a:solidFill>
                            <a:srgbClr val="102D69"/>
                          </a:solidFill>
                          <a:latin typeface="HSE Sans" panose="02000000000000000000" pitchFamily="2" charset="0"/>
                        </a:rPr>
                        <a:t>23 424</a:t>
                      </a:r>
                      <a:endParaRPr lang="en-RU" sz="1300">
                        <a:ln>
                          <a:solidFill>
                            <a:schemeClr val="bg1">
                              <a:lumMod val="75000"/>
                            </a:schemeClr>
                          </a:solidFill>
                        </a:ln>
                      </a:endParaRPr>
                    </a:p>
                    <a:p>
                      <a:pPr algn="r"/>
                      <a:endParaRPr lang="en-RU" sz="1300">
                        <a:ln>
                          <a:solidFill>
                            <a:schemeClr val="bg1">
                              <a:lumMod val="75000"/>
                            </a:schemeClr>
                          </a:solidFill>
                        </a:ln>
                      </a:endParaRPr>
                    </a:p>
                  </a:txBody>
                  <a:tcPr>
                    <a:lnL w="3175" cap="flat" cmpd="sng" algn="ctr">
                      <a:solidFill>
                        <a:schemeClr val="bg1"/>
                      </a:solidFill>
                      <a:prstDash val="solid"/>
                      <a:round/>
                      <a:headEnd type="none" w="med" len="med"/>
                      <a:tailEnd type="none" w="med" len="med"/>
                    </a:lnL>
                    <a:lnR w="12700" cmpd="sng">
                      <a:noFill/>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29980882"/>
                  </a:ext>
                </a:extLst>
              </a:tr>
              <a:tr h="59867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ru-RU" sz="1300" b="0">
                          <a:ln>
                            <a:noFill/>
                          </a:ln>
                          <a:solidFill>
                            <a:srgbClr val="102D69"/>
                          </a:solidFill>
                          <a:latin typeface="HSE Sans" panose="02000000000000000000" pitchFamily="2" charset="0"/>
                        </a:rPr>
                        <a:t>Еще показатели, </a:t>
                      </a:r>
                      <a:br>
                        <a:rPr lang="ru-RU" sz="1300" b="0">
                          <a:ln>
                            <a:noFill/>
                          </a:ln>
                          <a:solidFill>
                            <a:srgbClr val="102D69"/>
                          </a:solidFill>
                          <a:latin typeface="HSE Sans" panose="02000000000000000000" pitchFamily="2" charset="0"/>
                        </a:rPr>
                      </a:br>
                      <a:r>
                        <a:rPr lang="ru-RU" sz="1300" b="0">
                          <a:ln>
                            <a:noFill/>
                          </a:ln>
                          <a:solidFill>
                            <a:srgbClr val="102D69"/>
                          </a:solidFill>
                          <a:latin typeface="HSE Sans" panose="02000000000000000000" pitchFamily="2" charset="0"/>
                        </a:rPr>
                        <a:t>но эффективности ли?</a:t>
                      </a:r>
                      <a:endParaRPr lang="en-RU" sz="1300">
                        <a:ln>
                          <a:solidFill>
                            <a:schemeClr val="bg1">
                              <a:lumMod val="75000"/>
                            </a:schemeClr>
                          </a:solidFill>
                        </a:ln>
                      </a:endParaRPr>
                    </a:p>
                  </a:txBody>
                  <a:tcPr>
                    <a:lnL w="12700" cmpd="sng">
                      <a:noFill/>
                    </a:lnL>
                    <a:lnR w="3175" cap="flat" cmpd="sng" algn="ctr">
                      <a:solidFill>
                        <a:schemeClr val="bg1"/>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ru-RU" sz="1300" b="0">
                          <a:ln>
                            <a:noFill/>
                          </a:ln>
                          <a:solidFill>
                            <a:srgbClr val="102D69"/>
                          </a:solidFill>
                          <a:latin typeface="HSE Sans" panose="02000000000000000000" pitchFamily="2" charset="0"/>
                        </a:rPr>
                        <a:t>67 868</a:t>
                      </a:r>
                      <a:endParaRPr lang="en-RU" sz="1300">
                        <a:ln>
                          <a:solidFill>
                            <a:schemeClr val="bg1">
                              <a:lumMod val="75000"/>
                            </a:schemeClr>
                          </a:solidFill>
                        </a:ln>
                      </a:endParaRPr>
                    </a:p>
                    <a:p>
                      <a:pPr algn="r"/>
                      <a:endParaRPr lang="en-RU" sz="1300">
                        <a:ln>
                          <a:solidFill>
                            <a:schemeClr val="bg1">
                              <a:lumMod val="75000"/>
                            </a:schemeClr>
                          </a:solidFill>
                        </a:ln>
                      </a:endParaRP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ru-RU" sz="1300" b="0">
                          <a:ln>
                            <a:noFill/>
                          </a:ln>
                          <a:solidFill>
                            <a:srgbClr val="102D69"/>
                          </a:solidFill>
                          <a:latin typeface="HSE Sans" panose="02000000000000000000" pitchFamily="2" charset="0"/>
                        </a:rPr>
                        <a:t>909 837 459</a:t>
                      </a:r>
                      <a:endParaRPr lang="en-RU" sz="1300">
                        <a:ln>
                          <a:solidFill>
                            <a:schemeClr val="bg1">
                              <a:lumMod val="75000"/>
                            </a:schemeClr>
                          </a:solidFill>
                        </a:ln>
                      </a:endParaRPr>
                    </a:p>
                    <a:p>
                      <a:pPr algn="r"/>
                      <a:endParaRPr lang="en-RU" sz="1300">
                        <a:ln>
                          <a:solidFill>
                            <a:schemeClr val="bg1">
                              <a:lumMod val="75000"/>
                            </a:schemeClr>
                          </a:solidFill>
                        </a:ln>
                      </a:endParaRP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ru-RU" sz="1300" b="0">
                          <a:ln>
                            <a:noFill/>
                          </a:ln>
                          <a:solidFill>
                            <a:srgbClr val="102D69"/>
                          </a:solidFill>
                          <a:latin typeface="HSE Sans" panose="02000000000000000000" pitchFamily="2" charset="0"/>
                        </a:rPr>
                        <a:t>900 077</a:t>
                      </a:r>
                      <a:endParaRPr lang="en-RU" sz="1300">
                        <a:ln>
                          <a:solidFill>
                            <a:schemeClr val="bg1">
                              <a:lumMod val="75000"/>
                            </a:schemeClr>
                          </a:solidFill>
                        </a:ln>
                      </a:endParaRPr>
                    </a:p>
                    <a:p>
                      <a:pPr algn="r"/>
                      <a:endParaRPr lang="en-RU" sz="1300">
                        <a:ln>
                          <a:solidFill>
                            <a:schemeClr val="bg1">
                              <a:lumMod val="75000"/>
                            </a:schemeClr>
                          </a:solidFill>
                        </a:ln>
                      </a:endParaRPr>
                    </a:p>
                  </a:txBody>
                  <a:tcPr>
                    <a:lnL w="3175" cap="flat" cmpd="sng" algn="ctr">
                      <a:solidFill>
                        <a:schemeClr val="bg1"/>
                      </a:solidFill>
                      <a:prstDash val="solid"/>
                      <a:round/>
                      <a:headEnd type="none" w="med" len="med"/>
                      <a:tailEnd type="none" w="med" len="med"/>
                    </a:lnL>
                    <a:lnR w="12700" cmpd="sng">
                      <a:noFill/>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76854252"/>
                  </a:ext>
                </a:extLst>
              </a:tr>
              <a:tr h="59867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ru-RU" sz="1300" b="0">
                          <a:ln>
                            <a:noFill/>
                          </a:ln>
                          <a:solidFill>
                            <a:srgbClr val="102D69"/>
                          </a:solidFill>
                          <a:latin typeface="HSE Sans" panose="02000000000000000000" pitchFamily="2" charset="0"/>
                        </a:rPr>
                        <a:t>И еще немного показателей</a:t>
                      </a:r>
                      <a:endParaRPr lang="en-RU" sz="1300" b="0">
                        <a:ln>
                          <a:noFill/>
                        </a:ln>
                        <a:solidFill>
                          <a:srgbClr val="102D69"/>
                        </a:solidFill>
                        <a:latin typeface="HSE Sans" panose="02000000000000000000" pitchFamily="2" charset="0"/>
                      </a:endParaRPr>
                    </a:p>
                  </a:txBody>
                  <a:tcPr>
                    <a:lnL w="12700" cmpd="sng">
                      <a:noFill/>
                    </a:lnL>
                    <a:lnR w="3175" cap="flat" cmpd="sng" algn="ctr">
                      <a:solidFill>
                        <a:schemeClr val="bg1"/>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ru-RU" sz="1300" b="0">
                          <a:ln>
                            <a:noFill/>
                          </a:ln>
                          <a:solidFill>
                            <a:srgbClr val="102D69"/>
                          </a:solidFill>
                          <a:latin typeface="HSE Sans" panose="02000000000000000000" pitchFamily="2" charset="0"/>
                        </a:rPr>
                        <a:t>23 324 213</a:t>
                      </a:r>
                      <a:endParaRPr lang="en-RU" sz="1300">
                        <a:ln>
                          <a:solidFill>
                            <a:schemeClr val="bg1">
                              <a:lumMod val="75000"/>
                            </a:schemeClr>
                          </a:solidFill>
                        </a:ln>
                      </a:endParaRPr>
                    </a:p>
                    <a:p>
                      <a:pPr algn="r"/>
                      <a:endParaRPr lang="en-RU" sz="1300">
                        <a:ln>
                          <a:solidFill>
                            <a:schemeClr val="bg1">
                              <a:lumMod val="75000"/>
                            </a:schemeClr>
                          </a:solidFill>
                        </a:ln>
                      </a:endParaRP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ru-RU" sz="1300" b="0">
                          <a:ln>
                            <a:noFill/>
                          </a:ln>
                          <a:solidFill>
                            <a:srgbClr val="102D69"/>
                          </a:solidFill>
                          <a:latin typeface="HSE Sans" panose="02000000000000000000" pitchFamily="2" charset="0"/>
                        </a:rPr>
                        <a:t>12 334</a:t>
                      </a:r>
                      <a:endParaRPr lang="en-RU" sz="1300">
                        <a:ln>
                          <a:solidFill>
                            <a:schemeClr val="bg1">
                              <a:lumMod val="75000"/>
                            </a:schemeClr>
                          </a:solidFill>
                        </a:ln>
                      </a:endParaRPr>
                    </a:p>
                    <a:p>
                      <a:pPr algn="r"/>
                      <a:endParaRPr lang="en-RU" sz="1300">
                        <a:ln>
                          <a:solidFill>
                            <a:schemeClr val="bg1">
                              <a:lumMod val="75000"/>
                            </a:schemeClr>
                          </a:solidFill>
                        </a:ln>
                      </a:endParaRP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ru-RU" sz="1300" b="0">
                          <a:ln>
                            <a:noFill/>
                          </a:ln>
                          <a:solidFill>
                            <a:srgbClr val="102D69"/>
                          </a:solidFill>
                          <a:latin typeface="HSE Sans" panose="02000000000000000000" pitchFamily="2" charset="0"/>
                        </a:rPr>
                        <a:t>34 567</a:t>
                      </a:r>
                      <a:endParaRPr lang="en-RU" sz="1300">
                        <a:ln>
                          <a:solidFill>
                            <a:schemeClr val="bg1">
                              <a:lumMod val="75000"/>
                            </a:schemeClr>
                          </a:solidFill>
                        </a:ln>
                      </a:endParaRPr>
                    </a:p>
                    <a:p>
                      <a:pPr algn="r"/>
                      <a:endParaRPr lang="en-RU" sz="1300">
                        <a:ln>
                          <a:solidFill>
                            <a:schemeClr val="bg1">
                              <a:lumMod val="75000"/>
                            </a:schemeClr>
                          </a:solidFill>
                        </a:ln>
                      </a:endParaRPr>
                    </a:p>
                  </a:txBody>
                  <a:tcPr>
                    <a:lnL w="3175" cap="flat" cmpd="sng" algn="ctr">
                      <a:solidFill>
                        <a:schemeClr val="bg1"/>
                      </a:solidFill>
                      <a:prstDash val="solid"/>
                      <a:round/>
                      <a:headEnd type="none" w="med" len="med"/>
                      <a:tailEnd type="none" w="med" len="med"/>
                    </a:lnL>
                    <a:lnR w="12700" cmpd="sng">
                      <a:noFill/>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88144885"/>
                  </a:ext>
                </a:extLst>
              </a:tr>
              <a:tr h="59867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ru-RU" sz="1300" b="1">
                          <a:ln>
                            <a:noFill/>
                          </a:ln>
                          <a:solidFill>
                            <a:srgbClr val="102D69"/>
                          </a:solidFill>
                          <a:latin typeface="HSE Sans" panose="02000000000000000000" pitchFamily="2" charset="0"/>
                        </a:rPr>
                        <a:t>ИТОГО</a:t>
                      </a:r>
                      <a:endParaRPr lang="en-RU" sz="1000" b="0">
                        <a:ln>
                          <a:noFill/>
                        </a:ln>
                        <a:solidFill>
                          <a:srgbClr val="102D69"/>
                        </a:solidFill>
                        <a:latin typeface="HSE Sans" panose="02000000000000000000" pitchFamily="2" charset="0"/>
                      </a:endParaRPr>
                    </a:p>
                  </a:txBody>
                  <a:tcPr>
                    <a:lnL w="12700" cmpd="sng">
                      <a:noFill/>
                    </a:lnL>
                    <a:lnR w="3175" cap="flat" cmpd="sng" algn="ctr">
                      <a:solidFill>
                        <a:schemeClr val="bg1"/>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ru-RU" sz="1300" b="1">
                          <a:ln>
                            <a:noFill/>
                          </a:ln>
                          <a:solidFill>
                            <a:srgbClr val="102D69"/>
                          </a:solidFill>
                          <a:latin typeface="HSE Sans" panose="02000000000000000000" pitchFamily="2" charset="0"/>
                        </a:rPr>
                        <a:t>75 984 375</a:t>
                      </a:r>
                      <a:endParaRPr lang="en-RU" sz="1300" b="1">
                        <a:ln>
                          <a:solidFill>
                            <a:schemeClr val="bg1">
                              <a:lumMod val="75000"/>
                            </a:schemeClr>
                          </a:solidFill>
                        </a:ln>
                        <a:latin typeface="HSE Sans" panose="02000000000000000000" pitchFamily="2" charset="0"/>
                      </a:endParaRPr>
                    </a:p>
                    <a:p>
                      <a:pPr algn="r"/>
                      <a:endParaRPr lang="en-RU" sz="1300" b="1">
                        <a:ln>
                          <a:solidFill>
                            <a:schemeClr val="bg1">
                              <a:lumMod val="75000"/>
                            </a:schemeClr>
                          </a:solidFill>
                        </a:ln>
                        <a:latin typeface="HSE Sans" panose="02000000000000000000" pitchFamily="2" charset="0"/>
                      </a:endParaRP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ru-RU" sz="1300" b="1">
                          <a:ln>
                            <a:noFill/>
                          </a:ln>
                          <a:solidFill>
                            <a:srgbClr val="102D69"/>
                          </a:solidFill>
                          <a:latin typeface="HSE Sans" panose="02000000000000000000" pitchFamily="2" charset="0"/>
                        </a:rPr>
                        <a:t>3 984 759 835</a:t>
                      </a:r>
                      <a:endParaRPr lang="en-RU" sz="1300" b="1">
                        <a:ln>
                          <a:solidFill>
                            <a:schemeClr val="bg1">
                              <a:lumMod val="75000"/>
                            </a:schemeClr>
                          </a:solidFill>
                        </a:ln>
                        <a:latin typeface="HSE Sans" panose="02000000000000000000" pitchFamily="2" charset="0"/>
                      </a:endParaRPr>
                    </a:p>
                    <a:p>
                      <a:pPr algn="r"/>
                      <a:endParaRPr lang="en-RU" sz="1300" b="1">
                        <a:ln>
                          <a:solidFill>
                            <a:schemeClr val="bg1">
                              <a:lumMod val="75000"/>
                            </a:schemeClr>
                          </a:solidFill>
                        </a:ln>
                        <a:latin typeface="HSE Sans" panose="02000000000000000000" pitchFamily="2" charset="0"/>
                      </a:endParaRP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ru-RU" sz="1300" b="1" dirty="0">
                          <a:ln>
                            <a:noFill/>
                          </a:ln>
                          <a:solidFill>
                            <a:srgbClr val="102D69"/>
                          </a:solidFill>
                          <a:latin typeface="HSE Sans" panose="02000000000000000000" pitchFamily="2" charset="0"/>
                        </a:rPr>
                        <a:t>34 785</a:t>
                      </a:r>
                      <a:endParaRPr lang="en-RU" sz="1300" b="1">
                        <a:ln>
                          <a:solidFill>
                            <a:schemeClr val="bg1">
                              <a:lumMod val="75000"/>
                            </a:schemeClr>
                          </a:solidFill>
                        </a:ln>
                        <a:latin typeface="HSE Sans" panose="02000000000000000000" pitchFamily="2" charset="0"/>
                      </a:endParaRPr>
                    </a:p>
                    <a:p>
                      <a:pPr algn="r"/>
                      <a:endParaRPr lang="en-RU" sz="1300" b="1">
                        <a:ln>
                          <a:solidFill>
                            <a:schemeClr val="bg1">
                              <a:lumMod val="75000"/>
                            </a:schemeClr>
                          </a:solidFill>
                        </a:ln>
                        <a:latin typeface="HSE Sans" panose="02000000000000000000" pitchFamily="2" charset="0"/>
                      </a:endParaRPr>
                    </a:p>
                  </a:txBody>
                  <a:tcPr>
                    <a:lnL w="3175" cap="flat" cmpd="sng" algn="ctr">
                      <a:solidFill>
                        <a:schemeClr val="bg1"/>
                      </a:solidFill>
                      <a:prstDash val="solid"/>
                      <a:round/>
                      <a:headEnd type="none" w="med" len="med"/>
                      <a:tailEnd type="none" w="med" len="med"/>
                    </a:lnL>
                    <a:lnR w="12700" cmpd="sng">
                      <a:noFill/>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62909998"/>
                  </a:ext>
                </a:extLst>
              </a:tr>
            </a:tbl>
          </a:graphicData>
        </a:graphic>
      </p:graphicFrame>
    </p:spTree>
    <p:extLst>
      <p:ext uri="{BB962C8B-B14F-4D97-AF65-F5344CB8AC3E}">
        <p14:creationId xmlns:p14="http://schemas.microsoft.com/office/powerpoint/2010/main" val="7898315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Icon&#10;&#10;Description automatically generated">
            <a:extLst>
              <a:ext uri="{FF2B5EF4-FFF2-40B4-BE49-F238E27FC236}">
                <a16:creationId xmlns:a16="http://schemas.microsoft.com/office/drawing/2014/main" id="{2FF74A83-394A-E64F-B26C-8B288BF6179A}"/>
              </a:ext>
            </a:extLst>
          </p:cNvPr>
          <p:cNvPicPr>
            <a:picLocks noChangeAspect="1"/>
          </p:cNvPicPr>
          <p:nvPr/>
        </p:nvPicPr>
        <p:blipFill>
          <a:blip r:embed="rId3"/>
          <a:stretch>
            <a:fillRect/>
          </a:stretch>
        </p:blipFill>
        <p:spPr>
          <a:xfrm>
            <a:off x="517199" y="464363"/>
            <a:ext cx="448276" cy="448276"/>
          </a:xfrm>
          <a:prstGeom prst="rect">
            <a:avLst/>
          </a:prstGeom>
        </p:spPr>
      </p:pic>
      <p:cxnSp>
        <p:nvCxnSpPr>
          <p:cNvPr id="20" name="Straight Connector 19">
            <a:extLst>
              <a:ext uri="{FF2B5EF4-FFF2-40B4-BE49-F238E27FC236}">
                <a16:creationId xmlns:a16="http://schemas.microsoft.com/office/drawing/2014/main" id="{F208E74D-9D70-3B41-9778-E6E8B05CDF2D}"/>
              </a:ext>
            </a:extLst>
          </p:cNvPr>
          <p:cNvCxnSpPr>
            <a:cxnSpLocks/>
          </p:cNvCxnSpPr>
          <p:nvPr/>
        </p:nvCxnSpPr>
        <p:spPr>
          <a:xfrm>
            <a:off x="3298686"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9B3484F-8C76-694C-8CD1-F1F8262BD87E}"/>
              </a:ext>
            </a:extLst>
          </p:cNvPr>
          <p:cNvCxnSpPr>
            <a:cxnSpLocks/>
          </p:cNvCxnSpPr>
          <p:nvPr/>
        </p:nvCxnSpPr>
        <p:spPr>
          <a:xfrm>
            <a:off x="6099416"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B571D10A-0DDC-9847-BD1B-712A3C9F3055}"/>
              </a:ext>
            </a:extLst>
          </p:cNvPr>
          <p:cNvCxnSpPr>
            <a:cxnSpLocks/>
          </p:cNvCxnSpPr>
          <p:nvPr/>
        </p:nvCxnSpPr>
        <p:spPr>
          <a:xfrm>
            <a:off x="10277081"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8E64125C-F6DE-1F4A-A554-9F1C35EAFB8C}"/>
              </a:ext>
            </a:extLst>
          </p:cNvPr>
          <p:cNvSpPr txBox="1"/>
          <p:nvPr/>
        </p:nvSpPr>
        <p:spPr>
          <a:xfrm>
            <a:off x="10337843" y="497315"/>
            <a:ext cx="671977" cy="400110"/>
          </a:xfrm>
          <a:prstGeom prst="rect">
            <a:avLst/>
          </a:prstGeom>
          <a:noFill/>
        </p:spPr>
        <p:txBody>
          <a:bodyPr wrap="square" rtlCol="0">
            <a:spAutoFit/>
          </a:bodyPr>
          <a:lstStyle/>
          <a:p>
            <a:fld id="{32AF94B5-93D7-5247-B727-C7089232F508}" type="slidenum">
              <a:rPr lang="ru-RU" sz="2000" smtClean="0">
                <a:solidFill>
                  <a:srgbClr val="102D69"/>
                </a:solidFill>
                <a:latin typeface="HSE Sans" panose="02000000000000000000" pitchFamily="2" charset="0"/>
              </a:rPr>
              <a:t>29</a:t>
            </a:fld>
            <a:endParaRPr lang="ru-RU" sz="2000">
              <a:solidFill>
                <a:srgbClr val="102D69"/>
              </a:solidFill>
              <a:latin typeface="HSE Sans" panose="02000000000000000000" pitchFamily="2" charset="0"/>
            </a:endParaRPr>
          </a:p>
        </p:txBody>
      </p:sp>
      <p:cxnSp>
        <p:nvCxnSpPr>
          <p:cNvPr id="14" name="Straight Connector 13">
            <a:extLst>
              <a:ext uri="{FF2B5EF4-FFF2-40B4-BE49-F238E27FC236}">
                <a16:creationId xmlns:a16="http://schemas.microsoft.com/office/drawing/2014/main" id="{62E2D9CC-0CF4-324B-BFF1-AC830802DEEB}"/>
              </a:ext>
            </a:extLst>
          </p:cNvPr>
          <p:cNvCxnSpPr>
            <a:cxnSpLocks/>
          </p:cNvCxnSpPr>
          <p:nvPr/>
        </p:nvCxnSpPr>
        <p:spPr>
          <a:xfrm>
            <a:off x="11643868"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044444CA-9D6F-284E-98D3-495FED2BD6B6}"/>
              </a:ext>
            </a:extLst>
          </p:cNvPr>
          <p:cNvSpPr txBox="1"/>
          <p:nvPr/>
        </p:nvSpPr>
        <p:spPr>
          <a:xfrm>
            <a:off x="489975" y="1396903"/>
            <a:ext cx="10132991" cy="830997"/>
          </a:xfrm>
          <a:prstGeom prst="rect">
            <a:avLst/>
          </a:prstGeom>
          <a:noFill/>
        </p:spPr>
        <p:txBody>
          <a:bodyPr wrap="square" rtlCol="0" anchor="t" anchorCtr="0">
            <a:spAutoFit/>
          </a:bodyPr>
          <a:lstStyle/>
          <a:p>
            <a:r>
              <a:rPr lang="ru-RU" sz="2400">
                <a:solidFill>
                  <a:srgbClr val="102D69"/>
                </a:solidFill>
                <a:latin typeface="HSE Sans" panose="02000000000000000000" pitchFamily="2" charset="0"/>
              </a:rPr>
              <a:t>Дополнительная </a:t>
            </a:r>
            <a:br>
              <a:rPr lang="ru-RU" sz="2400">
                <a:solidFill>
                  <a:srgbClr val="102D69"/>
                </a:solidFill>
                <a:latin typeface="HSE Sans" panose="02000000000000000000" pitchFamily="2" charset="0"/>
              </a:rPr>
            </a:br>
            <a:r>
              <a:rPr lang="ru-RU" sz="2400">
                <a:solidFill>
                  <a:srgbClr val="102D69"/>
                </a:solidFill>
                <a:latin typeface="HSE Sans" panose="02000000000000000000" pitchFamily="2" charset="0"/>
              </a:rPr>
              <a:t>цветовая гамма</a:t>
            </a:r>
          </a:p>
        </p:txBody>
      </p:sp>
      <p:sp>
        <p:nvSpPr>
          <p:cNvPr id="17" name="TextBox 16">
            <a:extLst>
              <a:ext uri="{FF2B5EF4-FFF2-40B4-BE49-F238E27FC236}">
                <a16:creationId xmlns:a16="http://schemas.microsoft.com/office/drawing/2014/main" id="{1D8FC5D1-C06C-E849-9E8B-5E67DDC48923}"/>
              </a:ext>
            </a:extLst>
          </p:cNvPr>
          <p:cNvSpPr txBox="1"/>
          <p:nvPr/>
        </p:nvSpPr>
        <p:spPr>
          <a:xfrm>
            <a:off x="517199" y="2367263"/>
            <a:ext cx="2808710" cy="1692771"/>
          </a:xfrm>
          <a:prstGeom prst="rect">
            <a:avLst/>
          </a:prstGeom>
          <a:noFill/>
        </p:spPr>
        <p:txBody>
          <a:bodyPr wrap="square" rtlCol="0" anchor="t" anchorCtr="0">
            <a:spAutoFit/>
          </a:bodyPr>
          <a:lstStyle/>
          <a:p>
            <a:r>
              <a:rPr lang="ru-RU" sz="1300" dirty="0">
                <a:latin typeface="HSE Sans" panose="02000000000000000000" pitchFamily="2" charset="0"/>
              </a:rPr>
              <a:t>Для оформления графиков, таблиц, диаграмм могут потребоваться дополнительные цвета и вы совершенно правы, задавая вопрос, какие цвета использовать и где их взять. Мы предлагаем использовать палитру цветов Вышки для этих целей.</a:t>
            </a:r>
          </a:p>
        </p:txBody>
      </p:sp>
      <p:sp>
        <p:nvSpPr>
          <p:cNvPr id="6" name="Oval 5">
            <a:extLst>
              <a:ext uri="{FF2B5EF4-FFF2-40B4-BE49-F238E27FC236}">
                <a16:creationId xmlns:a16="http://schemas.microsoft.com/office/drawing/2014/main" id="{5A83BFAB-DEA4-5E45-92C4-E5AF0FE3E415}"/>
              </a:ext>
            </a:extLst>
          </p:cNvPr>
          <p:cNvSpPr/>
          <p:nvPr/>
        </p:nvSpPr>
        <p:spPr>
          <a:xfrm>
            <a:off x="5392982" y="1539363"/>
            <a:ext cx="830997" cy="830997"/>
          </a:xfrm>
          <a:prstGeom prst="ellipse">
            <a:avLst/>
          </a:prstGeom>
          <a:solidFill>
            <a:srgbClr val="0E2D69"/>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U"/>
          </a:p>
        </p:txBody>
      </p:sp>
      <p:sp>
        <p:nvSpPr>
          <p:cNvPr id="21" name="Oval 20">
            <a:extLst>
              <a:ext uri="{FF2B5EF4-FFF2-40B4-BE49-F238E27FC236}">
                <a16:creationId xmlns:a16="http://schemas.microsoft.com/office/drawing/2014/main" id="{6DE0A4AB-A313-3D40-B5AD-E5C8DC95DB74}"/>
              </a:ext>
            </a:extLst>
          </p:cNvPr>
          <p:cNvSpPr/>
          <p:nvPr/>
        </p:nvSpPr>
        <p:spPr>
          <a:xfrm>
            <a:off x="6742925" y="1539363"/>
            <a:ext cx="830997" cy="830997"/>
          </a:xfrm>
          <a:prstGeom prst="ellipse">
            <a:avLst/>
          </a:prstGeom>
          <a:solidFill>
            <a:srgbClr val="234A9B"/>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U"/>
          </a:p>
        </p:txBody>
      </p:sp>
      <p:sp>
        <p:nvSpPr>
          <p:cNvPr id="23" name="Oval 22">
            <a:extLst>
              <a:ext uri="{FF2B5EF4-FFF2-40B4-BE49-F238E27FC236}">
                <a16:creationId xmlns:a16="http://schemas.microsoft.com/office/drawing/2014/main" id="{378E7781-F2DE-D74E-9B7F-C8C6D0D61522}"/>
              </a:ext>
            </a:extLst>
          </p:cNvPr>
          <p:cNvSpPr/>
          <p:nvPr/>
        </p:nvSpPr>
        <p:spPr>
          <a:xfrm>
            <a:off x="8092868" y="1539363"/>
            <a:ext cx="830997" cy="830997"/>
          </a:xfrm>
          <a:prstGeom prst="ellipse">
            <a:avLst/>
          </a:prstGeom>
          <a:solidFill>
            <a:srgbClr val="11A0D7"/>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U"/>
          </a:p>
        </p:txBody>
      </p:sp>
      <p:sp>
        <p:nvSpPr>
          <p:cNvPr id="24" name="Oval 23">
            <a:extLst>
              <a:ext uri="{FF2B5EF4-FFF2-40B4-BE49-F238E27FC236}">
                <a16:creationId xmlns:a16="http://schemas.microsoft.com/office/drawing/2014/main" id="{47827DCE-02F9-5143-BDEA-B106C5917739}"/>
              </a:ext>
            </a:extLst>
          </p:cNvPr>
          <p:cNvSpPr/>
          <p:nvPr/>
        </p:nvSpPr>
        <p:spPr>
          <a:xfrm>
            <a:off x="9442811" y="1539363"/>
            <a:ext cx="830997" cy="830997"/>
          </a:xfrm>
          <a:prstGeom prst="ellipse">
            <a:avLst/>
          </a:prstGeom>
          <a:solidFill>
            <a:srgbClr val="029C63"/>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U"/>
          </a:p>
        </p:txBody>
      </p:sp>
      <p:sp>
        <p:nvSpPr>
          <p:cNvPr id="27" name="Oval 26">
            <a:extLst>
              <a:ext uri="{FF2B5EF4-FFF2-40B4-BE49-F238E27FC236}">
                <a16:creationId xmlns:a16="http://schemas.microsoft.com/office/drawing/2014/main" id="{513482E6-4D29-2A46-BB3E-589A6F246F89}"/>
              </a:ext>
            </a:extLst>
          </p:cNvPr>
          <p:cNvSpPr/>
          <p:nvPr/>
        </p:nvSpPr>
        <p:spPr>
          <a:xfrm>
            <a:off x="10792754" y="1539363"/>
            <a:ext cx="830997" cy="830997"/>
          </a:xfrm>
          <a:prstGeom prst="ellipse">
            <a:avLst/>
          </a:prstGeom>
          <a:solidFill>
            <a:srgbClr val="EB681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U"/>
          </a:p>
        </p:txBody>
      </p:sp>
      <p:sp>
        <p:nvSpPr>
          <p:cNvPr id="30" name="Oval 29">
            <a:extLst>
              <a:ext uri="{FF2B5EF4-FFF2-40B4-BE49-F238E27FC236}">
                <a16:creationId xmlns:a16="http://schemas.microsoft.com/office/drawing/2014/main" id="{C51925AB-6C21-5A46-9F9B-1CA8099188A8}"/>
              </a:ext>
            </a:extLst>
          </p:cNvPr>
          <p:cNvSpPr/>
          <p:nvPr/>
        </p:nvSpPr>
        <p:spPr>
          <a:xfrm>
            <a:off x="5392982" y="2800272"/>
            <a:ext cx="830997" cy="830997"/>
          </a:xfrm>
          <a:prstGeom prst="ellipse">
            <a:avLst/>
          </a:prstGeom>
          <a:solidFill>
            <a:srgbClr val="7D4EBA"/>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U"/>
          </a:p>
        </p:txBody>
      </p:sp>
      <p:sp>
        <p:nvSpPr>
          <p:cNvPr id="34" name="Oval 33">
            <a:extLst>
              <a:ext uri="{FF2B5EF4-FFF2-40B4-BE49-F238E27FC236}">
                <a16:creationId xmlns:a16="http://schemas.microsoft.com/office/drawing/2014/main" id="{E02F69A0-A988-4242-A9E8-880848B00B03}"/>
              </a:ext>
            </a:extLst>
          </p:cNvPr>
          <p:cNvSpPr/>
          <p:nvPr/>
        </p:nvSpPr>
        <p:spPr>
          <a:xfrm>
            <a:off x="6742925" y="2800272"/>
            <a:ext cx="830997" cy="830997"/>
          </a:xfrm>
          <a:prstGeom prst="ellipse">
            <a:avLst/>
          </a:prstGeom>
          <a:solidFill>
            <a:srgbClr val="E61F3D"/>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U"/>
          </a:p>
        </p:txBody>
      </p:sp>
      <p:sp>
        <p:nvSpPr>
          <p:cNvPr id="35" name="Oval 34">
            <a:extLst>
              <a:ext uri="{FF2B5EF4-FFF2-40B4-BE49-F238E27FC236}">
                <a16:creationId xmlns:a16="http://schemas.microsoft.com/office/drawing/2014/main" id="{5A6A957B-BB32-3240-89BD-33052ADA9ABF}"/>
              </a:ext>
            </a:extLst>
          </p:cNvPr>
          <p:cNvSpPr/>
          <p:nvPr/>
        </p:nvSpPr>
        <p:spPr>
          <a:xfrm>
            <a:off x="8092868" y="2800272"/>
            <a:ext cx="830997" cy="830997"/>
          </a:xfrm>
          <a:prstGeom prst="ellipse">
            <a:avLst/>
          </a:prstGeom>
          <a:solidFill>
            <a:srgbClr val="FBBA00"/>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U"/>
          </a:p>
        </p:txBody>
      </p:sp>
      <p:sp>
        <p:nvSpPr>
          <p:cNvPr id="36" name="Oval 35">
            <a:extLst>
              <a:ext uri="{FF2B5EF4-FFF2-40B4-BE49-F238E27FC236}">
                <a16:creationId xmlns:a16="http://schemas.microsoft.com/office/drawing/2014/main" id="{BAE87591-F9D6-6344-9807-0B35DF0B2062}"/>
              </a:ext>
            </a:extLst>
          </p:cNvPr>
          <p:cNvSpPr/>
          <p:nvPr/>
        </p:nvSpPr>
        <p:spPr>
          <a:xfrm>
            <a:off x="9442811" y="2800272"/>
            <a:ext cx="830997" cy="830997"/>
          </a:xfrm>
          <a:prstGeom prst="ellipse">
            <a:avLst/>
          </a:prstGeom>
          <a:solidFill>
            <a:srgbClr val="7DA0D3"/>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U"/>
          </a:p>
        </p:txBody>
      </p:sp>
      <p:sp>
        <p:nvSpPr>
          <p:cNvPr id="37" name="Oval 36">
            <a:extLst>
              <a:ext uri="{FF2B5EF4-FFF2-40B4-BE49-F238E27FC236}">
                <a16:creationId xmlns:a16="http://schemas.microsoft.com/office/drawing/2014/main" id="{8769F254-2DAF-F84D-832D-24A3D0003AAB}"/>
              </a:ext>
            </a:extLst>
          </p:cNvPr>
          <p:cNvSpPr/>
          <p:nvPr/>
        </p:nvSpPr>
        <p:spPr>
          <a:xfrm>
            <a:off x="10792754" y="2800272"/>
            <a:ext cx="830997" cy="830997"/>
          </a:xfrm>
          <a:prstGeom prst="ellipse">
            <a:avLst/>
          </a:prstGeom>
          <a:solidFill>
            <a:srgbClr val="47A0A0"/>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U"/>
          </a:p>
        </p:txBody>
      </p:sp>
      <p:sp>
        <p:nvSpPr>
          <p:cNvPr id="38" name="Oval 37">
            <a:extLst>
              <a:ext uri="{FF2B5EF4-FFF2-40B4-BE49-F238E27FC236}">
                <a16:creationId xmlns:a16="http://schemas.microsoft.com/office/drawing/2014/main" id="{121E739E-B51D-C142-BDEB-28AD4BA9CA01}"/>
              </a:ext>
            </a:extLst>
          </p:cNvPr>
          <p:cNvSpPr/>
          <p:nvPr/>
        </p:nvSpPr>
        <p:spPr>
          <a:xfrm>
            <a:off x="5392982" y="4061182"/>
            <a:ext cx="830997" cy="830997"/>
          </a:xfrm>
          <a:prstGeom prst="ellipse">
            <a:avLst/>
          </a:prstGeom>
          <a:solidFill>
            <a:srgbClr val="EB8C3C"/>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U"/>
          </a:p>
        </p:txBody>
      </p:sp>
      <p:sp>
        <p:nvSpPr>
          <p:cNvPr id="39" name="Oval 38">
            <a:extLst>
              <a:ext uri="{FF2B5EF4-FFF2-40B4-BE49-F238E27FC236}">
                <a16:creationId xmlns:a16="http://schemas.microsoft.com/office/drawing/2014/main" id="{8F99637E-2D27-9242-AFF4-A09F1DDC431E}"/>
              </a:ext>
            </a:extLst>
          </p:cNvPr>
          <p:cNvSpPr/>
          <p:nvPr/>
        </p:nvSpPr>
        <p:spPr>
          <a:xfrm>
            <a:off x="6742925" y="4061182"/>
            <a:ext cx="830997" cy="830997"/>
          </a:xfrm>
          <a:prstGeom prst="ellipse">
            <a:avLst/>
          </a:prstGeom>
          <a:solidFill>
            <a:srgbClr val="96628C"/>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U"/>
          </a:p>
        </p:txBody>
      </p:sp>
      <p:sp>
        <p:nvSpPr>
          <p:cNvPr id="40" name="Oval 39">
            <a:extLst>
              <a:ext uri="{FF2B5EF4-FFF2-40B4-BE49-F238E27FC236}">
                <a16:creationId xmlns:a16="http://schemas.microsoft.com/office/drawing/2014/main" id="{D3F586A1-643C-B345-9ADE-799A215A0217}"/>
              </a:ext>
            </a:extLst>
          </p:cNvPr>
          <p:cNvSpPr/>
          <p:nvPr/>
        </p:nvSpPr>
        <p:spPr>
          <a:xfrm>
            <a:off x="8092868" y="4061182"/>
            <a:ext cx="830997" cy="830997"/>
          </a:xfrm>
          <a:prstGeom prst="ellipse">
            <a:avLst/>
          </a:prstGeom>
          <a:solidFill>
            <a:srgbClr val="CD5A5A"/>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U"/>
          </a:p>
        </p:txBody>
      </p:sp>
      <p:sp>
        <p:nvSpPr>
          <p:cNvPr id="41" name="Oval 40">
            <a:extLst>
              <a:ext uri="{FF2B5EF4-FFF2-40B4-BE49-F238E27FC236}">
                <a16:creationId xmlns:a16="http://schemas.microsoft.com/office/drawing/2014/main" id="{D1DFB083-9056-1444-9A0D-2C325BC82455}"/>
              </a:ext>
            </a:extLst>
          </p:cNvPr>
          <p:cNvSpPr/>
          <p:nvPr/>
        </p:nvSpPr>
        <p:spPr>
          <a:xfrm>
            <a:off x="9442811" y="4061182"/>
            <a:ext cx="830997" cy="830997"/>
          </a:xfrm>
          <a:prstGeom prst="ellipse">
            <a:avLst/>
          </a:prstGeom>
          <a:solidFill>
            <a:srgbClr val="FFD746"/>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U"/>
          </a:p>
        </p:txBody>
      </p:sp>
      <p:sp>
        <p:nvSpPr>
          <p:cNvPr id="42" name="Oval 41">
            <a:extLst>
              <a:ext uri="{FF2B5EF4-FFF2-40B4-BE49-F238E27FC236}">
                <a16:creationId xmlns:a16="http://schemas.microsoft.com/office/drawing/2014/main" id="{F34B6D0A-E0DA-6544-B438-0448F952579B}"/>
              </a:ext>
            </a:extLst>
          </p:cNvPr>
          <p:cNvSpPr/>
          <p:nvPr/>
        </p:nvSpPr>
        <p:spPr>
          <a:xfrm>
            <a:off x="10792754" y="4061182"/>
            <a:ext cx="830997" cy="830997"/>
          </a:xfrm>
          <a:prstGeom prst="ellipse">
            <a:avLst/>
          </a:prstGeom>
          <a:solidFill>
            <a:srgbClr val="CDDDF0"/>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U"/>
          </a:p>
        </p:txBody>
      </p:sp>
      <p:sp>
        <p:nvSpPr>
          <p:cNvPr id="43" name="Oval 42">
            <a:extLst>
              <a:ext uri="{FF2B5EF4-FFF2-40B4-BE49-F238E27FC236}">
                <a16:creationId xmlns:a16="http://schemas.microsoft.com/office/drawing/2014/main" id="{9A0ADF3E-E144-3748-847C-21566C272BC7}"/>
              </a:ext>
            </a:extLst>
          </p:cNvPr>
          <p:cNvSpPr/>
          <p:nvPr/>
        </p:nvSpPr>
        <p:spPr>
          <a:xfrm>
            <a:off x="5392982" y="5341342"/>
            <a:ext cx="830997" cy="830997"/>
          </a:xfrm>
          <a:prstGeom prst="ellipse">
            <a:avLst/>
          </a:prstGeom>
          <a:solidFill>
            <a:srgbClr val="D7EBB4"/>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U"/>
          </a:p>
        </p:txBody>
      </p:sp>
      <p:sp>
        <p:nvSpPr>
          <p:cNvPr id="44" name="Oval 43">
            <a:extLst>
              <a:ext uri="{FF2B5EF4-FFF2-40B4-BE49-F238E27FC236}">
                <a16:creationId xmlns:a16="http://schemas.microsoft.com/office/drawing/2014/main" id="{EB345C75-AE5D-2640-AA19-BA885DDC38A2}"/>
              </a:ext>
            </a:extLst>
          </p:cNvPr>
          <p:cNvSpPr/>
          <p:nvPr/>
        </p:nvSpPr>
        <p:spPr>
          <a:xfrm>
            <a:off x="6742925" y="5341342"/>
            <a:ext cx="830997" cy="830997"/>
          </a:xfrm>
          <a:prstGeom prst="ellipse">
            <a:avLst/>
          </a:prstGeom>
          <a:solidFill>
            <a:srgbClr val="FFDC91"/>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U"/>
          </a:p>
        </p:txBody>
      </p:sp>
      <p:sp>
        <p:nvSpPr>
          <p:cNvPr id="45" name="Oval 44">
            <a:extLst>
              <a:ext uri="{FF2B5EF4-FFF2-40B4-BE49-F238E27FC236}">
                <a16:creationId xmlns:a16="http://schemas.microsoft.com/office/drawing/2014/main" id="{6F2F2A4F-FBE1-7149-9E3D-BFEB7D66D50D}"/>
              </a:ext>
            </a:extLst>
          </p:cNvPr>
          <p:cNvSpPr/>
          <p:nvPr/>
        </p:nvSpPr>
        <p:spPr>
          <a:xfrm>
            <a:off x="8092868" y="5341342"/>
            <a:ext cx="830997" cy="830997"/>
          </a:xfrm>
          <a:prstGeom prst="ellipse">
            <a:avLst/>
          </a:prstGeom>
          <a:solidFill>
            <a:srgbClr val="D7C3F1"/>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U"/>
          </a:p>
        </p:txBody>
      </p:sp>
      <p:sp>
        <p:nvSpPr>
          <p:cNvPr id="46" name="Oval 45">
            <a:extLst>
              <a:ext uri="{FF2B5EF4-FFF2-40B4-BE49-F238E27FC236}">
                <a16:creationId xmlns:a16="http://schemas.microsoft.com/office/drawing/2014/main" id="{61E3DF2C-C678-544A-9859-37315568A0F1}"/>
              </a:ext>
            </a:extLst>
          </p:cNvPr>
          <p:cNvSpPr/>
          <p:nvPr/>
        </p:nvSpPr>
        <p:spPr>
          <a:xfrm>
            <a:off x="9442811" y="5341342"/>
            <a:ext cx="830997" cy="830997"/>
          </a:xfrm>
          <a:prstGeom prst="ellipse">
            <a:avLst/>
          </a:prstGeom>
          <a:solidFill>
            <a:srgbClr val="F6C3C3"/>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U"/>
          </a:p>
        </p:txBody>
      </p:sp>
      <p:sp>
        <p:nvSpPr>
          <p:cNvPr id="47" name="Oval 46">
            <a:extLst>
              <a:ext uri="{FF2B5EF4-FFF2-40B4-BE49-F238E27FC236}">
                <a16:creationId xmlns:a16="http://schemas.microsoft.com/office/drawing/2014/main" id="{DE4896C9-4AB9-D643-B3ED-7FAD81A68D76}"/>
              </a:ext>
            </a:extLst>
          </p:cNvPr>
          <p:cNvSpPr/>
          <p:nvPr/>
        </p:nvSpPr>
        <p:spPr>
          <a:xfrm>
            <a:off x="10792754" y="5341342"/>
            <a:ext cx="830997" cy="830997"/>
          </a:xfrm>
          <a:prstGeom prst="ellipse">
            <a:avLst/>
          </a:prstGeom>
          <a:solidFill>
            <a:srgbClr val="FFF07D"/>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U"/>
          </a:p>
        </p:txBody>
      </p:sp>
      <p:sp>
        <p:nvSpPr>
          <p:cNvPr id="48" name="TextBox 47">
            <a:extLst>
              <a:ext uri="{FF2B5EF4-FFF2-40B4-BE49-F238E27FC236}">
                <a16:creationId xmlns:a16="http://schemas.microsoft.com/office/drawing/2014/main" id="{2EC66643-1ABC-3D4D-9BCC-76A74AE83A92}"/>
              </a:ext>
            </a:extLst>
          </p:cNvPr>
          <p:cNvSpPr txBox="1"/>
          <p:nvPr/>
        </p:nvSpPr>
        <p:spPr>
          <a:xfrm>
            <a:off x="1057816" y="497315"/>
            <a:ext cx="2346745" cy="400110"/>
          </a:xfrm>
          <a:prstGeom prst="rect">
            <a:avLst/>
          </a:prstGeom>
          <a:noFill/>
        </p:spPr>
        <p:txBody>
          <a:bodyPr wrap="square" rtlCol="0">
            <a:spAutoFit/>
          </a:bodyPr>
          <a:lstStyle/>
          <a:p>
            <a:r>
              <a:rPr lang="ru-RU" sz="1000" dirty="0">
                <a:latin typeface="HSE Sans" panose="02000000000000000000" pitchFamily="2" charset="0"/>
              </a:rPr>
              <a:t>Название подразделения</a:t>
            </a:r>
            <a:br>
              <a:rPr lang="ru-RU" sz="1000" dirty="0">
                <a:latin typeface="HSE Sans" panose="02000000000000000000" pitchFamily="2" charset="0"/>
              </a:rPr>
            </a:br>
            <a:r>
              <a:rPr lang="ru-RU" sz="1000" dirty="0">
                <a:latin typeface="HSE Sans" panose="02000000000000000000" pitchFamily="2" charset="0"/>
              </a:rPr>
              <a:t>в две или три строки</a:t>
            </a:r>
            <a:r>
              <a:rPr lang="en-GB" sz="1000" dirty="0">
                <a:latin typeface="HSE Sans" panose="02000000000000000000" pitchFamily="2" charset="0"/>
              </a:rPr>
              <a:t> (10pt)</a:t>
            </a:r>
            <a:endParaRPr lang="ru-RU" sz="1000" dirty="0">
              <a:latin typeface="HSE Sans" panose="02000000000000000000" pitchFamily="2" charset="0"/>
            </a:endParaRPr>
          </a:p>
        </p:txBody>
      </p:sp>
      <p:sp>
        <p:nvSpPr>
          <p:cNvPr id="49" name="TextBox 48">
            <a:extLst>
              <a:ext uri="{FF2B5EF4-FFF2-40B4-BE49-F238E27FC236}">
                <a16:creationId xmlns:a16="http://schemas.microsoft.com/office/drawing/2014/main" id="{7D5912A7-8DCC-AF4C-82B2-7283ED0B4053}"/>
              </a:ext>
            </a:extLst>
          </p:cNvPr>
          <p:cNvSpPr txBox="1"/>
          <p:nvPr/>
        </p:nvSpPr>
        <p:spPr>
          <a:xfrm>
            <a:off x="3365627" y="497315"/>
            <a:ext cx="2346745" cy="400110"/>
          </a:xfrm>
          <a:prstGeom prst="rect">
            <a:avLst/>
          </a:prstGeom>
          <a:noFill/>
        </p:spPr>
        <p:txBody>
          <a:bodyPr wrap="square" rtlCol="0">
            <a:spAutoFit/>
          </a:bodyPr>
          <a:lstStyle/>
          <a:p>
            <a:r>
              <a:rPr lang="ru-RU" sz="1000" dirty="0">
                <a:latin typeface="HSE Sans" panose="02000000000000000000" pitchFamily="2" charset="0"/>
              </a:rPr>
              <a:t>Название презентации может быть набрано в две или три строки</a:t>
            </a:r>
            <a:r>
              <a:rPr lang="en-GB" sz="1000" dirty="0">
                <a:latin typeface="HSE Sans" panose="02000000000000000000" pitchFamily="2" charset="0"/>
              </a:rPr>
              <a:t> (10pt)</a:t>
            </a:r>
            <a:endParaRPr lang="ru-RU" sz="1000" dirty="0">
              <a:latin typeface="HSE Sans" panose="02000000000000000000" pitchFamily="2" charset="0"/>
            </a:endParaRPr>
          </a:p>
        </p:txBody>
      </p:sp>
      <p:sp>
        <p:nvSpPr>
          <p:cNvPr id="50" name="TextBox 49">
            <a:extLst>
              <a:ext uri="{FF2B5EF4-FFF2-40B4-BE49-F238E27FC236}">
                <a16:creationId xmlns:a16="http://schemas.microsoft.com/office/drawing/2014/main" id="{8B16C3C5-5235-EC47-85FA-7C1895E625F8}"/>
              </a:ext>
            </a:extLst>
          </p:cNvPr>
          <p:cNvSpPr txBox="1"/>
          <p:nvPr/>
        </p:nvSpPr>
        <p:spPr>
          <a:xfrm>
            <a:off x="6158118" y="497315"/>
            <a:ext cx="2346745" cy="400110"/>
          </a:xfrm>
          <a:prstGeom prst="rect">
            <a:avLst/>
          </a:prstGeom>
          <a:noFill/>
        </p:spPr>
        <p:txBody>
          <a:bodyPr wrap="square" rtlCol="0">
            <a:spAutoFit/>
          </a:bodyPr>
          <a:lstStyle/>
          <a:p>
            <a:r>
              <a:rPr lang="ru-RU" sz="1000" dirty="0">
                <a:latin typeface="HSE Sans" panose="02000000000000000000" pitchFamily="2" charset="0"/>
              </a:rPr>
              <a:t>Название раздела может быть набрано в две или три строки</a:t>
            </a:r>
            <a:r>
              <a:rPr lang="en-GB" sz="1000" dirty="0">
                <a:latin typeface="HSE Sans" panose="02000000000000000000" pitchFamily="2" charset="0"/>
              </a:rPr>
              <a:t> (10pt)</a:t>
            </a:r>
            <a:endParaRPr lang="ru-RU" sz="1000" dirty="0">
              <a:latin typeface="HSE Sans" panose="02000000000000000000" pitchFamily="2" charset="0"/>
            </a:endParaRPr>
          </a:p>
        </p:txBody>
      </p:sp>
    </p:spTree>
    <p:extLst>
      <p:ext uri="{BB962C8B-B14F-4D97-AF65-F5344CB8AC3E}">
        <p14:creationId xmlns:p14="http://schemas.microsoft.com/office/powerpoint/2010/main" val="20491087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Текст 1">
            <a:extLst>
              <a:ext uri="{FF2B5EF4-FFF2-40B4-BE49-F238E27FC236}">
                <a16:creationId xmlns:a16="http://schemas.microsoft.com/office/drawing/2014/main" id="{0648CF85-8F56-2C4F-8090-85FF4624B587}"/>
              </a:ext>
            </a:extLst>
          </p:cNvPr>
          <p:cNvSpPr>
            <a:spLocks noGrp="1"/>
          </p:cNvSpPr>
          <p:nvPr>
            <p:ph type="body" sz="quarter" idx="13"/>
          </p:nvPr>
        </p:nvSpPr>
        <p:spPr/>
        <p:txBody>
          <a:bodyPr/>
          <a:lstStyle/>
          <a:p>
            <a:r>
              <a:rPr lang="ru-RU" b="1" dirty="0"/>
              <a:t>Экономика и Анализ Данных</a:t>
            </a:r>
          </a:p>
          <a:p>
            <a:endParaRPr lang="ru-RU" dirty="0"/>
          </a:p>
        </p:txBody>
      </p:sp>
      <p:sp>
        <p:nvSpPr>
          <p:cNvPr id="3" name="Текст 2">
            <a:extLst>
              <a:ext uri="{FF2B5EF4-FFF2-40B4-BE49-F238E27FC236}">
                <a16:creationId xmlns:a16="http://schemas.microsoft.com/office/drawing/2014/main" id="{5576F3CC-3C73-F441-AAE6-50AF712EACBF}"/>
              </a:ext>
            </a:extLst>
          </p:cNvPr>
          <p:cNvSpPr>
            <a:spLocks noGrp="1"/>
          </p:cNvSpPr>
          <p:nvPr>
            <p:ph type="body" sz="quarter" idx="14"/>
          </p:nvPr>
        </p:nvSpPr>
        <p:spPr/>
        <p:txBody>
          <a:bodyPr/>
          <a:lstStyle/>
          <a:p>
            <a:r>
              <a:rPr lang="ru-RU" b="1" dirty="0"/>
              <a:t>Анализ локализации "узких мест" в мировом производстве компонент компьютерной техники</a:t>
            </a:r>
          </a:p>
          <a:p>
            <a:endParaRPr lang="ru-RU" dirty="0"/>
          </a:p>
        </p:txBody>
      </p:sp>
      <p:sp>
        <p:nvSpPr>
          <p:cNvPr id="4" name="Заголовок 3">
            <a:extLst>
              <a:ext uri="{FF2B5EF4-FFF2-40B4-BE49-F238E27FC236}">
                <a16:creationId xmlns:a16="http://schemas.microsoft.com/office/drawing/2014/main" id="{C7D49100-ECF5-A24F-9537-3BD16DFCCCC7}"/>
              </a:ext>
            </a:extLst>
          </p:cNvPr>
          <p:cNvSpPr>
            <a:spLocks noGrp="1"/>
          </p:cNvSpPr>
          <p:nvPr>
            <p:ph type="title"/>
          </p:nvPr>
        </p:nvSpPr>
        <p:spPr/>
        <p:txBody>
          <a:bodyPr/>
          <a:lstStyle/>
          <a:p>
            <a:r>
              <a:rPr lang="ru-RU" b="1" dirty="0" smtClean="0"/>
              <a:t>Введение</a:t>
            </a:r>
            <a:endParaRPr lang="ru-RU" b="1" dirty="0"/>
          </a:p>
        </p:txBody>
      </p:sp>
      <p:sp>
        <p:nvSpPr>
          <p:cNvPr id="5" name="Текст 4">
            <a:extLst>
              <a:ext uri="{FF2B5EF4-FFF2-40B4-BE49-F238E27FC236}">
                <a16:creationId xmlns:a16="http://schemas.microsoft.com/office/drawing/2014/main" id="{9B7E5D6A-C1E4-8943-BE6A-9D9537FCC2D6}"/>
              </a:ext>
            </a:extLst>
          </p:cNvPr>
          <p:cNvSpPr>
            <a:spLocks noGrp="1"/>
          </p:cNvSpPr>
          <p:nvPr>
            <p:ph type="body" sz="quarter" idx="12"/>
          </p:nvPr>
        </p:nvSpPr>
        <p:spPr>
          <a:xfrm>
            <a:off x="585897" y="1930400"/>
            <a:ext cx="6415267" cy="4194355"/>
          </a:xfrm>
        </p:spPr>
        <p:txBody>
          <a:bodyPr numCol="1"/>
          <a:lstStyle/>
          <a:p>
            <a:pPr algn="just">
              <a:lnSpc>
                <a:spcPct val="150000"/>
              </a:lnSpc>
            </a:pPr>
            <a:r>
              <a:rPr lang="ru-RU" sz="1400" dirty="0"/>
              <a:t>Тематика анализа локализации "узких мест</a:t>
            </a:r>
            <a:r>
              <a:rPr lang="ru-RU" sz="1400" dirty="0" smtClean="0"/>
              <a:t>" </a:t>
            </a:r>
            <a:r>
              <a:rPr lang="ru-RU" sz="1400" dirty="0"/>
              <a:t>в мировом производстве компонент компьютерной техники приобретает всю большую актуальность в связи с ростом потребности в вычислительных мощностях мировой экономикой и недавними мировыми кризисами, вызвавшие перебои в мировых цепочках поставок. Данная тема требует разобраться в специфике вопроса как и производства современной микроэлектроники, так и в особенностях мировой торговли. Литература на тему мирового производства компонент компьютерной техники не столь обширна в связи со свежестью данной проблемы. </a:t>
            </a:r>
            <a:r>
              <a:rPr lang="ru-RU" sz="1400" dirty="0" smtClean="0"/>
              <a:t>В </a:t>
            </a:r>
            <a:r>
              <a:rPr lang="ru-RU" sz="1400" dirty="0"/>
              <a:t>данном обзоре производство компонент компьютерной техники приравнены в рынку микроэлектроники, полупроводников и чипов, так как в большинстве статьях они рассмотрены в тесной связи между собой.</a:t>
            </a:r>
          </a:p>
        </p:txBody>
      </p:sp>
      <p:sp>
        <p:nvSpPr>
          <p:cNvPr id="6" name="Текст 5">
            <a:extLst>
              <a:ext uri="{FF2B5EF4-FFF2-40B4-BE49-F238E27FC236}">
                <a16:creationId xmlns:a16="http://schemas.microsoft.com/office/drawing/2014/main" id="{1F4B1D31-3576-0740-BA52-B317564F66BD}"/>
              </a:ext>
            </a:extLst>
          </p:cNvPr>
          <p:cNvSpPr>
            <a:spLocks noGrp="1"/>
          </p:cNvSpPr>
          <p:nvPr>
            <p:ph type="body" sz="quarter" idx="15"/>
          </p:nvPr>
        </p:nvSpPr>
        <p:spPr/>
        <p:txBody>
          <a:bodyPr/>
          <a:lstStyle/>
          <a:p>
            <a:r>
              <a:rPr lang="ru-RU" b="1" dirty="0" smtClean="0"/>
              <a:t>Введение</a:t>
            </a:r>
            <a:endParaRPr lang="ru-RU" b="1" dirty="0"/>
          </a:p>
        </p:txBody>
      </p:sp>
      <p:pic>
        <p:nvPicPr>
          <p:cNvPr id="7" name="Рисунок 6"/>
          <p:cNvPicPr>
            <a:picLocks noChangeAspect="1"/>
          </p:cNvPicPr>
          <p:nvPr/>
        </p:nvPicPr>
        <p:blipFill>
          <a:blip r:embed="rId2">
            <a:extLst>
              <a:ext uri="{28A0092B-C50C-407E-A947-70E740481C1C}">
                <a14:useLocalDpi xmlns:a14="http://schemas.microsoft.com/office/drawing/2010/main" val="0"/>
              </a:ext>
            </a:extLst>
          </a:blip>
          <a:srcRect l="17974" r="17974"/>
          <a:stretch>
            <a:fillRect/>
          </a:stretch>
        </p:blipFill>
        <p:spPr>
          <a:xfrm>
            <a:off x="7294942" y="1836302"/>
            <a:ext cx="4325167" cy="4325107"/>
          </a:xfrm>
          <a:prstGeom prst="rect">
            <a:avLst/>
          </a:prstGeom>
        </p:spPr>
      </p:pic>
    </p:spTree>
    <p:extLst>
      <p:ext uri="{BB962C8B-B14F-4D97-AF65-F5344CB8AC3E}">
        <p14:creationId xmlns:p14="http://schemas.microsoft.com/office/powerpoint/2010/main" val="67454768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Текст 1">
            <a:extLst>
              <a:ext uri="{FF2B5EF4-FFF2-40B4-BE49-F238E27FC236}">
                <a16:creationId xmlns:a16="http://schemas.microsoft.com/office/drawing/2014/main" id="{2FFBD88B-BF2A-8F44-B648-677BB7D9750D}"/>
              </a:ext>
            </a:extLst>
          </p:cNvPr>
          <p:cNvSpPr>
            <a:spLocks noGrp="1"/>
          </p:cNvSpPr>
          <p:nvPr>
            <p:ph type="body" sz="quarter" idx="13"/>
          </p:nvPr>
        </p:nvSpPr>
        <p:spPr/>
        <p:txBody>
          <a:bodyPr/>
          <a:lstStyle/>
          <a:p>
            <a:endParaRPr lang="ru-RU"/>
          </a:p>
        </p:txBody>
      </p:sp>
      <p:sp>
        <p:nvSpPr>
          <p:cNvPr id="3" name="Текст 2">
            <a:extLst>
              <a:ext uri="{FF2B5EF4-FFF2-40B4-BE49-F238E27FC236}">
                <a16:creationId xmlns:a16="http://schemas.microsoft.com/office/drawing/2014/main" id="{BD6DFA47-ACB8-5246-AC9C-19D438CF658E}"/>
              </a:ext>
            </a:extLst>
          </p:cNvPr>
          <p:cNvSpPr>
            <a:spLocks noGrp="1"/>
          </p:cNvSpPr>
          <p:nvPr>
            <p:ph type="body" sz="quarter" idx="14"/>
          </p:nvPr>
        </p:nvSpPr>
        <p:spPr/>
        <p:txBody>
          <a:bodyPr/>
          <a:lstStyle/>
          <a:p>
            <a:endParaRPr lang="ru-RU"/>
          </a:p>
        </p:txBody>
      </p:sp>
      <p:sp>
        <p:nvSpPr>
          <p:cNvPr id="4" name="Текст 3">
            <a:extLst>
              <a:ext uri="{FF2B5EF4-FFF2-40B4-BE49-F238E27FC236}">
                <a16:creationId xmlns:a16="http://schemas.microsoft.com/office/drawing/2014/main" id="{49A5DD86-C5F3-5843-B60F-AC26E1B16228}"/>
              </a:ext>
            </a:extLst>
          </p:cNvPr>
          <p:cNvSpPr>
            <a:spLocks noGrp="1"/>
          </p:cNvSpPr>
          <p:nvPr>
            <p:ph type="body" sz="quarter" idx="15"/>
          </p:nvPr>
        </p:nvSpPr>
        <p:spPr/>
        <p:txBody>
          <a:bodyPr/>
          <a:lstStyle/>
          <a:p>
            <a:endParaRPr lang="ru-RU"/>
          </a:p>
        </p:txBody>
      </p:sp>
      <p:sp>
        <p:nvSpPr>
          <p:cNvPr id="5" name="Заголовок 4">
            <a:extLst>
              <a:ext uri="{FF2B5EF4-FFF2-40B4-BE49-F238E27FC236}">
                <a16:creationId xmlns:a16="http://schemas.microsoft.com/office/drawing/2014/main" id="{D060AA73-8574-054A-B94B-1EAA5FAB0470}"/>
              </a:ext>
            </a:extLst>
          </p:cNvPr>
          <p:cNvSpPr>
            <a:spLocks noGrp="1"/>
          </p:cNvSpPr>
          <p:nvPr>
            <p:ph type="title"/>
          </p:nvPr>
        </p:nvSpPr>
        <p:spPr/>
        <p:txBody>
          <a:bodyPr/>
          <a:lstStyle/>
          <a:p>
            <a:endParaRPr lang="ru-RU"/>
          </a:p>
        </p:txBody>
      </p:sp>
      <p:sp>
        <p:nvSpPr>
          <p:cNvPr id="6" name="Текст 5">
            <a:extLst>
              <a:ext uri="{FF2B5EF4-FFF2-40B4-BE49-F238E27FC236}">
                <a16:creationId xmlns:a16="http://schemas.microsoft.com/office/drawing/2014/main" id="{5E7B9744-FF5D-DB4B-8DCD-FF4C0C57287E}"/>
              </a:ext>
            </a:extLst>
          </p:cNvPr>
          <p:cNvSpPr>
            <a:spLocks noGrp="1"/>
          </p:cNvSpPr>
          <p:nvPr>
            <p:ph type="body" sz="quarter" idx="12"/>
          </p:nvPr>
        </p:nvSpPr>
        <p:spPr/>
        <p:txBody>
          <a:bodyPr/>
          <a:lstStyle/>
          <a:p>
            <a:r>
              <a:rPr lang="ru-RU" dirty="0"/>
              <a:t>Для оформления графиков, таблиц, диаграмм могут потребоваться дополнительные цвета и вы совершенно правы, задавая вопрос, какие цвета использовать и где их взять. Мы предлагаем использовать палитру цветов Вышки для этих целей.</a:t>
            </a:r>
          </a:p>
        </p:txBody>
      </p:sp>
      <p:sp>
        <p:nvSpPr>
          <p:cNvPr id="7" name="Текст 6">
            <a:extLst>
              <a:ext uri="{FF2B5EF4-FFF2-40B4-BE49-F238E27FC236}">
                <a16:creationId xmlns:a16="http://schemas.microsoft.com/office/drawing/2014/main" id="{B4F67C03-69F9-1545-97DC-7A7E8768ADC1}"/>
              </a:ext>
            </a:extLst>
          </p:cNvPr>
          <p:cNvSpPr>
            <a:spLocks noGrp="1"/>
          </p:cNvSpPr>
          <p:nvPr>
            <p:ph type="body" sz="quarter" idx="16"/>
          </p:nvPr>
        </p:nvSpPr>
        <p:spPr/>
        <p:txBody>
          <a:bodyPr/>
          <a:lstStyle/>
          <a:p>
            <a:endParaRPr lang="ru-RU"/>
          </a:p>
        </p:txBody>
      </p:sp>
      <p:graphicFrame>
        <p:nvGraphicFramePr>
          <p:cNvPr id="9" name="Chart 1">
            <a:extLst>
              <a:ext uri="{FF2B5EF4-FFF2-40B4-BE49-F238E27FC236}">
                <a16:creationId xmlns:a16="http://schemas.microsoft.com/office/drawing/2014/main" id="{022D589A-AE6E-0148-B445-EEFA833B4481}"/>
              </a:ext>
            </a:extLst>
          </p:cNvPr>
          <p:cNvGraphicFramePr/>
          <p:nvPr>
            <p:extLst>
              <p:ext uri="{D42A27DB-BD31-4B8C-83A1-F6EECF244321}">
                <p14:modId xmlns:p14="http://schemas.microsoft.com/office/powerpoint/2010/main" val="1793250265"/>
              </p:ext>
            </p:extLst>
          </p:nvPr>
        </p:nvGraphicFramePr>
        <p:xfrm>
          <a:off x="5443267" y="1478263"/>
          <a:ext cx="6197871" cy="474143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4897234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Текст 1">
            <a:extLst>
              <a:ext uri="{FF2B5EF4-FFF2-40B4-BE49-F238E27FC236}">
                <a16:creationId xmlns:a16="http://schemas.microsoft.com/office/drawing/2014/main" id="{D00C4599-D949-6249-9062-C77D64216536}"/>
              </a:ext>
            </a:extLst>
          </p:cNvPr>
          <p:cNvSpPr>
            <a:spLocks noGrp="1"/>
          </p:cNvSpPr>
          <p:nvPr>
            <p:ph type="body" sz="quarter" idx="13"/>
          </p:nvPr>
        </p:nvSpPr>
        <p:spPr/>
        <p:txBody>
          <a:bodyPr/>
          <a:lstStyle/>
          <a:p>
            <a:endParaRPr lang="ru-RU"/>
          </a:p>
        </p:txBody>
      </p:sp>
      <p:sp>
        <p:nvSpPr>
          <p:cNvPr id="3" name="Текст 2">
            <a:extLst>
              <a:ext uri="{FF2B5EF4-FFF2-40B4-BE49-F238E27FC236}">
                <a16:creationId xmlns:a16="http://schemas.microsoft.com/office/drawing/2014/main" id="{8E61ED2D-36DC-AE46-9981-A638C91D8A86}"/>
              </a:ext>
            </a:extLst>
          </p:cNvPr>
          <p:cNvSpPr>
            <a:spLocks noGrp="1"/>
          </p:cNvSpPr>
          <p:nvPr>
            <p:ph type="body" sz="quarter" idx="14"/>
          </p:nvPr>
        </p:nvSpPr>
        <p:spPr/>
        <p:txBody>
          <a:bodyPr/>
          <a:lstStyle/>
          <a:p>
            <a:endParaRPr lang="ru-RU"/>
          </a:p>
        </p:txBody>
      </p:sp>
      <p:sp>
        <p:nvSpPr>
          <p:cNvPr id="4" name="Текст 3">
            <a:extLst>
              <a:ext uri="{FF2B5EF4-FFF2-40B4-BE49-F238E27FC236}">
                <a16:creationId xmlns:a16="http://schemas.microsoft.com/office/drawing/2014/main" id="{9B2072AC-9151-194C-B908-9F4F2D9B425E}"/>
              </a:ext>
            </a:extLst>
          </p:cNvPr>
          <p:cNvSpPr>
            <a:spLocks noGrp="1"/>
          </p:cNvSpPr>
          <p:nvPr>
            <p:ph type="body" sz="quarter" idx="15"/>
          </p:nvPr>
        </p:nvSpPr>
        <p:spPr/>
        <p:txBody>
          <a:bodyPr/>
          <a:lstStyle/>
          <a:p>
            <a:endParaRPr lang="ru-RU"/>
          </a:p>
        </p:txBody>
      </p:sp>
      <p:sp>
        <p:nvSpPr>
          <p:cNvPr id="5" name="Заголовок 4">
            <a:extLst>
              <a:ext uri="{FF2B5EF4-FFF2-40B4-BE49-F238E27FC236}">
                <a16:creationId xmlns:a16="http://schemas.microsoft.com/office/drawing/2014/main" id="{0D6A4FAF-EC6A-C648-997B-399BE9C4A4BD}"/>
              </a:ext>
            </a:extLst>
          </p:cNvPr>
          <p:cNvSpPr>
            <a:spLocks noGrp="1"/>
          </p:cNvSpPr>
          <p:nvPr>
            <p:ph type="title"/>
          </p:nvPr>
        </p:nvSpPr>
        <p:spPr/>
        <p:txBody>
          <a:bodyPr/>
          <a:lstStyle/>
          <a:p>
            <a:endParaRPr lang="ru-RU"/>
          </a:p>
        </p:txBody>
      </p:sp>
      <p:sp>
        <p:nvSpPr>
          <p:cNvPr id="6" name="Текст 5">
            <a:extLst>
              <a:ext uri="{FF2B5EF4-FFF2-40B4-BE49-F238E27FC236}">
                <a16:creationId xmlns:a16="http://schemas.microsoft.com/office/drawing/2014/main" id="{0CC1D1D6-ED62-E74A-9164-8665C2742947}"/>
              </a:ext>
            </a:extLst>
          </p:cNvPr>
          <p:cNvSpPr>
            <a:spLocks noGrp="1"/>
          </p:cNvSpPr>
          <p:nvPr>
            <p:ph type="body" sz="quarter" idx="12"/>
          </p:nvPr>
        </p:nvSpPr>
        <p:spPr/>
        <p:txBody>
          <a:bodyPr/>
          <a:lstStyle/>
          <a:p>
            <a:r>
              <a:rPr lang="ru-RU" dirty="0"/>
              <a:t>Для оформления графиков, таблиц, диаграмм могут потребоваться дополнительные цвета и вы совершенно правы, задавая вопрос, какие цвета использовать и где их взять. Мы предлагаем использовать палитру цветов Вышки для этих целей.</a:t>
            </a:r>
          </a:p>
        </p:txBody>
      </p:sp>
      <p:sp>
        <p:nvSpPr>
          <p:cNvPr id="7" name="Текст 6">
            <a:extLst>
              <a:ext uri="{FF2B5EF4-FFF2-40B4-BE49-F238E27FC236}">
                <a16:creationId xmlns:a16="http://schemas.microsoft.com/office/drawing/2014/main" id="{33DA4FC2-5228-4246-AAA9-98E8805877A9}"/>
              </a:ext>
            </a:extLst>
          </p:cNvPr>
          <p:cNvSpPr>
            <a:spLocks noGrp="1"/>
          </p:cNvSpPr>
          <p:nvPr>
            <p:ph type="body" sz="quarter" idx="16"/>
          </p:nvPr>
        </p:nvSpPr>
        <p:spPr/>
        <p:txBody>
          <a:bodyPr/>
          <a:lstStyle/>
          <a:p>
            <a:endParaRPr lang="ru-RU"/>
          </a:p>
        </p:txBody>
      </p:sp>
      <p:graphicFrame>
        <p:nvGraphicFramePr>
          <p:cNvPr id="10" name="Chart 2">
            <a:extLst>
              <a:ext uri="{FF2B5EF4-FFF2-40B4-BE49-F238E27FC236}">
                <a16:creationId xmlns:a16="http://schemas.microsoft.com/office/drawing/2014/main" id="{C6004EA5-C3A3-F640-818F-605E421A8088}"/>
              </a:ext>
            </a:extLst>
          </p:cNvPr>
          <p:cNvGraphicFramePr/>
          <p:nvPr>
            <p:extLst>
              <p:ext uri="{D42A27DB-BD31-4B8C-83A1-F6EECF244321}">
                <p14:modId xmlns:p14="http://schemas.microsoft.com/office/powerpoint/2010/main" val="2615499959"/>
              </p:ext>
            </p:extLst>
          </p:nvPr>
        </p:nvGraphicFramePr>
        <p:xfrm>
          <a:off x="5382882" y="1491751"/>
          <a:ext cx="6203707" cy="4782049"/>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38593527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Текст 1">
            <a:extLst>
              <a:ext uri="{FF2B5EF4-FFF2-40B4-BE49-F238E27FC236}">
                <a16:creationId xmlns:a16="http://schemas.microsoft.com/office/drawing/2014/main" id="{FBBEC88F-6906-354A-A295-B901540E382A}"/>
              </a:ext>
            </a:extLst>
          </p:cNvPr>
          <p:cNvSpPr>
            <a:spLocks noGrp="1"/>
          </p:cNvSpPr>
          <p:nvPr>
            <p:ph type="body" sz="quarter" idx="13"/>
          </p:nvPr>
        </p:nvSpPr>
        <p:spPr/>
        <p:txBody>
          <a:bodyPr/>
          <a:lstStyle/>
          <a:p>
            <a:endParaRPr lang="ru-RU"/>
          </a:p>
        </p:txBody>
      </p:sp>
      <p:sp>
        <p:nvSpPr>
          <p:cNvPr id="3" name="Текст 2">
            <a:extLst>
              <a:ext uri="{FF2B5EF4-FFF2-40B4-BE49-F238E27FC236}">
                <a16:creationId xmlns:a16="http://schemas.microsoft.com/office/drawing/2014/main" id="{5D7B27E3-403D-0A44-820A-E94971296693}"/>
              </a:ext>
            </a:extLst>
          </p:cNvPr>
          <p:cNvSpPr>
            <a:spLocks noGrp="1"/>
          </p:cNvSpPr>
          <p:nvPr>
            <p:ph type="body" sz="quarter" idx="14"/>
          </p:nvPr>
        </p:nvSpPr>
        <p:spPr/>
        <p:txBody>
          <a:bodyPr/>
          <a:lstStyle/>
          <a:p>
            <a:endParaRPr lang="ru-RU"/>
          </a:p>
        </p:txBody>
      </p:sp>
      <p:sp>
        <p:nvSpPr>
          <p:cNvPr id="4" name="Текст 3">
            <a:extLst>
              <a:ext uri="{FF2B5EF4-FFF2-40B4-BE49-F238E27FC236}">
                <a16:creationId xmlns:a16="http://schemas.microsoft.com/office/drawing/2014/main" id="{59DC373F-6B5B-D34B-88FC-10A379931FCE}"/>
              </a:ext>
            </a:extLst>
          </p:cNvPr>
          <p:cNvSpPr>
            <a:spLocks noGrp="1"/>
          </p:cNvSpPr>
          <p:nvPr>
            <p:ph type="body" sz="quarter" idx="15"/>
          </p:nvPr>
        </p:nvSpPr>
        <p:spPr/>
        <p:txBody>
          <a:bodyPr/>
          <a:lstStyle/>
          <a:p>
            <a:endParaRPr lang="ru-RU"/>
          </a:p>
        </p:txBody>
      </p:sp>
      <p:sp>
        <p:nvSpPr>
          <p:cNvPr id="5" name="Заголовок 4">
            <a:extLst>
              <a:ext uri="{FF2B5EF4-FFF2-40B4-BE49-F238E27FC236}">
                <a16:creationId xmlns:a16="http://schemas.microsoft.com/office/drawing/2014/main" id="{A9136B00-8ADB-0C43-B3A0-0D2A6264DB5E}"/>
              </a:ext>
            </a:extLst>
          </p:cNvPr>
          <p:cNvSpPr>
            <a:spLocks noGrp="1"/>
          </p:cNvSpPr>
          <p:nvPr>
            <p:ph type="title"/>
          </p:nvPr>
        </p:nvSpPr>
        <p:spPr/>
        <p:txBody>
          <a:bodyPr/>
          <a:lstStyle/>
          <a:p>
            <a:endParaRPr lang="ru-RU"/>
          </a:p>
        </p:txBody>
      </p:sp>
      <p:sp>
        <p:nvSpPr>
          <p:cNvPr id="6" name="Текст 5">
            <a:extLst>
              <a:ext uri="{FF2B5EF4-FFF2-40B4-BE49-F238E27FC236}">
                <a16:creationId xmlns:a16="http://schemas.microsoft.com/office/drawing/2014/main" id="{FA515058-8F19-BC4F-8C77-159E5910F8D2}"/>
              </a:ext>
            </a:extLst>
          </p:cNvPr>
          <p:cNvSpPr>
            <a:spLocks noGrp="1"/>
          </p:cNvSpPr>
          <p:nvPr>
            <p:ph type="body" sz="quarter" idx="12"/>
          </p:nvPr>
        </p:nvSpPr>
        <p:spPr/>
        <p:txBody>
          <a:bodyPr/>
          <a:lstStyle/>
          <a:p>
            <a:r>
              <a:rPr lang="ru-RU" dirty="0"/>
              <a:t>Диаграммы и графики можно делать с использованием паттернов, которые доступны в </a:t>
            </a:r>
            <a:r>
              <a:rPr lang="en-GB" dirty="0"/>
              <a:t>Power Point, </a:t>
            </a:r>
            <a:r>
              <a:rPr lang="ru-RU" dirty="0"/>
              <a:t>главное не переборщить с украшательством. Для заливки можно выбрать основной темно-синий цвет и дополнительный синий.</a:t>
            </a:r>
          </a:p>
        </p:txBody>
      </p:sp>
      <p:sp>
        <p:nvSpPr>
          <p:cNvPr id="7" name="Текст 6">
            <a:extLst>
              <a:ext uri="{FF2B5EF4-FFF2-40B4-BE49-F238E27FC236}">
                <a16:creationId xmlns:a16="http://schemas.microsoft.com/office/drawing/2014/main" id="{33B9F0BA-3D71-034B-9EF0-4C4758E86F35}"/>
              </a:ext>
            </a:extLst>
          </p:cNvPr>
          <p:cNvSpPr>
            <a:spLocks noGrp="1"/>
          </p:cNvSpPr>
          <p:nvPr>
            <p:ph type="body" sz="quarter" idx="16"/>
          </p:nvPr>
        </p:nvSpPr>
        <p:spPr/>
        <p:txBody>
          <a:bodyPr/>
          <a:lstStyle/>
          <a:p>
            <a:endParaRPr lang="ru-RU"/>
          </a:p>
        </p:txBody>
      </p:sp>
      <p:graphicFrame>
        <p:nvGraphicFramePr>
          <p:cNvPr id="9" name="Chart 2">
            <a:extLst>
              <a:ext uri="{FF2B5EF4-FFF2-40B4-BE49-F238E27FC236}">
                <a16:creationId xmlns:a16="http://schemas.microsoft.com/office/drawing/2014/main" id="{7C5B2B87-83A4-4F43-9C22-8B3D1106CA3C}"/>
              </a:ext>
            </a:extLst>
          </p:cNvPr>
          <p:cNvGraphicFramePr/>
          <p:nvPr>
            <p:extLst>
              <p:ext uri="{D42A27DB-BD31-4B8C-83A1-F6EECF244321}">
                <p14:modId xmlns:p14="http://schemas.microsoft.com/office/powerpoint/2010/main" val="2080374232"/>
              </p:ext>
            </p:extLst>
          </p:nvPr>
        </p:nvGraphicFramePr>
        <p:xfrm>
          <a:off x="5365630" y="1491751"/>
          <a:ext cx="6220960" cy="4782049"/>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7821846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Текст 1">
            <a:extLst>
              <a:ext uri="{FF2B5EF4-FFF2-40B4-BE49-F238E27FC236}">
                <a16:creationId xmlns:a16="http://schemas.microsoft.com/office/drawing/2014/main" id="{7AC8064E-5791-204C-B92F-A01827949435}"/>
              </a:ext>
            </a:extLst>
          </p:cNvPr>
          <p:cNvSpPr>
            <a:spLocks noGrp="1"/>
          </p:cNvSpPr>
          <p:nvPr>
            <p:ph type="body" sz="quarter" idx="13"/>
          </p:nvPr>
        </p:nvSpPr>
        <p:spPr/>
        <p:txBody>
          <a:bodyPr/>
          <a:lstStyle/>
          <a:p>
            <a:endParaRPr lang="ru-RU"/>
          </a:p>
        </p:txBody>
      </p:sp>
      <p:sp>
        <p:nvSpPr>
          <p:cNvPr id="3" name="Текст 2">
            <a:extLst>
              <a:ext uri="{FF2B5EF4-FFF2-40B4-BE49-F238E27FC236}">
                <a16:creationId xmlns:a16="http://schemas.microsoft.com/office/drawing/2014/main" id="{C5A111DD-C00C-2D48-9F7A-4E23C5BA0C63}"/>
              </a:ext>
            </a:extLst>
          </p:cNvPr>
          <p:cNvSpPr>
            <a:spLocks noGrp="1"/>
          </p:cNvSpPr>
          <p:nvPr>
            <p:ph type="body" sz="quarter" idx="14"/>
          </p:nvPr>
        </p:nvSpPr>
        <p:spPr/>
        <p:txBody>
          <a:bodyPr/>
          <a:lstStyle/>
          <a:p>
            <a:endParaRPr lang="ru-RU"/>
          </a:p>
        </p:txBody>
      </p:sp>
      <p:sp>
        <p:nvSpPr>
          <p:cNvPr id="4" name="Текст 3">
            <a:extLst>
              <a:ext uri="{FF2B5EF4-FFF2-40B4-BE49-F238E27FC236}">
                <a16:creationId xmlns:a16="http://schemas.microsoft.com/office/drawing/2014/main" id="{D7B3E517-ED8B-0241-AB87-BE49B315EEBF}"/>
              </a:ext>
            </a:extLst>
          </p:cNvPr>
          <p:cNvSpPr>
            <a:spLocks noGrp="1"/>
          </p:cNvSpPr>
          <p:nvPr>
            <p:ph type="body" sz="quarter" idx="15"/>
          </p:nvPr>
        </p:nvSpPr>
        <p:spPr/>
        <p:txBody>
          <a:bodyPr/>
          <a:lstStyle/>
          <a:p>
            <a:endParaRPr lang="ru-RU"/>
          </a:p>
        </p:txBody>
      </p:sp>
    </p:spTree>
    <p:extLst>
      <p:ext uri="{BB962C8B-B14F-4D97-AF65-F5344CB8AC3E}">
        <p14:creationId xmlns:p14="http://schemas.microsoft.com/office/powerpoint/2010/main" val="357666397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2821619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Рисунок 8"/>
          <p:cNvPicPr>
            <a:picLocks noChangeAspect="1"/>
          </p:cNvPicPr>
          <p:nvPr/>
        </p:nvPicPr>
        <p:blipFill>
          <a:blip r:embed="rId2"/>
          <a:stretch>
            <a:fillRect/>
          </a:stretch>
        </p:blipFill>
        <p:spPr>
          <a:xfrm>
            <a:off x="1889133" y="1041390"/>
            <a:ext cx="8303699" cy="5498479"/>
          </a:xfrm>
          <a:prstGeom prst="rect">
            <a:avLst/>
          </a:prstGeom>
        </p:spPr>
      </p:pic>
      <p:sp>
        <p:nvSpPr>
          <p:cNvPr id="2" name="Текст 1">
            <a:extLst>
              <a:ext uri="{FF2B5EF4-FFF2-40B4-BE49-F238E27FC236}">
                <a16:creationId xmlns:a16="http://schemas.microsoft.com/office/drawing/2014/main" id="{0648CF85-8F56-2C4F-8090-85FF4624B587}"/>
              </a:ext>
            </a:extLst>
          </p:cNvPr>
          <p:cNvSpPr>
            <a:spLocks noGrp="1"/>
          </p:cNvSpPr>
          <p:nvPr>
            <p:ph type="body" sz="quarter" idx="13"/>
          </p:nvPr>
        </p:nvSpPr>
        <p:spPr/>
        <p:txBody>
          <a:bodyPr/>
          <a:lstStyle/>
          <a:p>
            <a:r>
              <a:rPr lang="ru-RU" b="1" dirty="0"/>
              <a:t>Экономика и Анализ Данных</a:t>
            </a:r>
          </a:p>
          <a:p>
            <a:endParaRPr lang="ru-RU" dirty="0"/>
          </a:p>
        </p:txBody>
      </p:sp>
      <p:sp>
        <p:nvSpPr>
          <p:cNvPr id="3" name="Текст 2">
            <a:extLst>
              <a:ext uri="{FF2B5EF4-FFF2-40B4-BE49-F238E27FC236}">
                <a16:creationId xmlns:a16="http://schemas.microsoft.com/office/drawing/2014/main" id="{5576F3CC-3C73-F441-AAE6-50AF712EACBF}"/>
              </a:ext>
            </a:extLst>
          </p:cNvPr>
          <p:cNvSpPr>
            <a:spLocks noGrp="1"/>
          </p:cNvSpPr>
          <p:nvPr>
            <p:ph type="body" sz="quarter" idx="14"/>
          </p:nvPr>
        </p:nvSpPr>
        <p:spPr/>
        <p:txBody>
          <a:bodyPr/>
          <a:lstStyle/>
          <a:p>
            <a:r>
              <a:rPr lang="ru-RU" b="1" dirty="0"/>
              <a:t>Анализ локализации "узких мест" в мировом производстве компонент компьютерной техники</a:t>
            </a:r>
          </a:p>
          <a:p>
            <a:endParaRPr lang="ru-RU" dirty="0"/>
          </a:p>
        </p:txBody>
      </p:sp>
      <p:sp>
        <p:nvSpPr>
          <p:cNvPr id="4" name="Заголовок 3">
            <a:extLst>
              <a:ext uri="{FF2B5EF4-FFF2-40B4-BE49-F238E27FC236}">
                <a16:creationId xmlns:a16="http://schemas.microsoft.com/office/drawing/2014/main" id="{C7D49100-ECF5-A24F-9537-3BD16DFCCCC7}"/>
              </a:ext>
            </a:extLst>
          </p:cNvPr>
          <p:cNvSpPr>
            <a:spLocks noGrp="1"/>
          </p:cNvSpPr>
          <p:nvPr>
            <p:ph type="title"/>
          </p:nvPr>
        </p:nvSpPr>
        <p:spPr/>
        <p:txBody>
          <a:bodyPr/>
          <a:lstStyle/>
          <a:p>
            <a:r>
              <a:rPr lang="ru-RU" b="1" dirty="0" smtClean="0"/>
              <a:t>Введение</a:t>
            </a:r>
            <a:endParaRPr lang="ru-RU" b="1" dirty="0"/>
          </a:p>
        </p:txBody>
      </p:sp>
      <p:sp>
        <p:nvSpPr>
          <p:cNvPr id="5" name="Текст 4">
            <a:extLst>
              <a:ext uri="{FF2B5EF4-FFF2-40B4-BE49-F238E27FC236}">
                <a16:creationId xmlns:a16="http://schemas.microsoft.com/office/drawing/2014/main" id="{9B7E5D6A-C1E4-8943-BE6A-9D9537FCC2D6}"/>
              </a:ext>
            </a:extLst>
          </p:cNvPr>
          <p:cNvSpPr>
            <a:spLocks noGrp="1"/>
          </p:cNvSpPr>
          <p:nvPr>
            <p:ph type="body" sz="quarter" idx="12"/>
          </p:nvPr>
        </p:nvSpPr>
        <p:spPr>
          <a:xfrm>
            <a:off x="158010" y="6408990"/>
            <a:ext cx="3462245" cy="537279"/>
          </a:xfrm>
        </p:spPr>
        <p:txBody>
          <a:bodyPr numCol="1"/>
          <a:lstStyle/>
          <a:p>
            <a:pPr algn="just">
              <a:lnSpc>
                <a:spcPct val="150000"/>
              </a:lnSpc>
            </a:pPr>
            <a:r>
              <a:rPr lang="en-US" dirty="0" smtClean="0"/>
              <a:t>Source</a:t>
            </a:r>
            <a:r>
              <a:rPr lang="en-US" dirty="0"/>
              <a:t>: HCSS Europe in the Indo-Pacific Hub </a:t>
            </a:r>
            <a:endParaRPr lang="ru-RU" dirty="0"/>
          </a:p>
        </p:txBody>
      </p:sp>
      <p:sp>
        <p:nvSpPr>
          <p:cNvPr id="6" name="Текст 5">
            <a:extLst>
              <a:ext uri="{FF2B5EF4-FFF2-40B4-BE49-F238E27FC236}">
                <a16:creationId xmlns:a16="http://schemas.microsoft.com/office/drawing/2014/main" id="{1F4B1D31-3576-0740-BA52-B317564F66BD}"/>
              </a:ext>
            </a:extLst>
          </p:cNvPr>
          <p:cNvSpPr>
            <a:spLocks noGrp="1"/>
          </p:cNvSpPr>
          <p:nvPr>
            <p:ph type="body" sz="quarter" idx="15"/>
          </p:nvPr>
        </p:nvSpPr>
        <p:spPr/>
        <p:txBody>
          <a:bodyPr/>
          <a:lstStyle/>
          <a:p>
            <a:r>
              <a:rPr lang="ru-RU" b="1" dirty="0"/>
              <a:t>Введение</a:t>
            </a:r>
            <a:endParaRPr lang="ru-RU" b="1" dirty="0"/>
          </a:p>
        </p:txBody>
      </p:sp>
    </p:spTree>
    <p:extLst>
      <p:ext uri="{BB962C8B-B14F-4D97-AF65-F5344CB8AC3E}">
        <p14:creationId xmlns:p14="http://schemas.microsoft.com/office/powerpoint/2010/main" val="276716330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Рисунок 15"/>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16667" r="16667"/>
          <a:stretch>
            <a:fillRect/>
          </a:stretch>
        </p:blipFill>
        <p:spPr/>
      </p:pic>
      <p:sp>
        <p:nvSpPr>
          <p:cNvPr id="3" name="Заголовок 2">
            <a:extLst>
              <a:ext uri="{FF2B5EF4-FFF2-40B4-BE49-F238E27FC236}">
                <a16:creationId xmlns:a16="http://schemas.microsoft.com/office/drawing/2014/main" id="{E2EAF03B-EC26-1D47-94AC-C75942861D6C}"/>
              </a:ext>
            </a:extLst>
          </p:cNvPr>
          <p:cNvSpPr>
            <a:spLocks noGrp="1"/>
          </p:cNvSpPr>
          <p:nvPr>
            <p:ph type="title"/>
          </p:nvPr>
        </p:nvSpPr>
        <p:spPr/>
        <p:txBody>
          <a:bodyPr/>
          <a:lstStyle/>
          <a:p>
            <a:r>
              <a:rPr lang="ru-RU" dirty="0" smtClean="0"/>
              <a:t>Анализ </a:t>
            </a:r>
            <a:r>
              <a:rPr lang="ru-RU" dirty="0"/>
              <a:t>содержания статей</a:t>
            </a:r>
          </a:p>
        </p:txBody>
      </p:sp>
      <p:sp>
        <p:nvSpPr>
          <p:cNvPr id="4" name="Текст 3">
            <a:extLst>
              <a:ext uri="{FF2B5EF4-FFF2-40B4-BE49-F238E27FC236}">
                <a16:creationId xmlns:a16="http://schemas.microsoft.com/office/drawing/2014/main" id="{53356540-7218-FF4B-B6BC-5BD291A372E2}"/>
              </a:ext>
            </a:extLst>
          </p:cNvPr>
          <p:cNvSpPr>
            <a:spLocks noGrp="1"/>
          </p:cNvSpPr>
          <p:nvPr>
            <p:ph type="body" sz="quarter" idx="12"/>
          </p:nvPr>
        </p:nvSpPr>
        <p:spPr>
          <a:xfrm>
            <a:off x="585897" y="1954789"/>
            <a:ext cx="5888794" cy="3910301"/>
          </a:xfrm>
        </p:spPr>
        <p:txBody>
          <a:bodyPr>
            <a:normAutofit/>
          </a:bodyPr>
          <a:lstStyle/>
          <a:p>
            <a:r>
              <a:rPr lang="ru-RU" sz="1400" dirty="0" smtClean="0"/>
              <a:t>В данной части обзора были представлены 14 статей и книг (в некоторых книгах сразу несколько научных статей</a:t>
            </a:r>
            <a:r>
              <a:rPr lang="ru-RU" sz="1400" dirty="0"/>
              <a:t>). В представленных научных статьях рассматриваются множество вопросов в </a:t>
            </a:r>
            <a:r>
              <a:rPr lang="ru-RU" sz="1400" dirty="0" smtClean="0"/>
              <a:t>современном </a:t>
            </a:r>
            <a:r>
              <a:rPr lang="ru-RU" sz="1400" dirty="0"/>
              <a:t>производстве полупроводников. </a:t>
            </a:r>
            <a:endParaRPr lang="ru-RU" sz="1400" dirty="0" smtClean="0"/>
          </a:p>
          <a:p>
            <a:r>
              <a:rPr lang="ru-RU" sz="1400" dirty="0" smtClean="0"/>
              <a:t>Самые важные темы, поднятые в статьях:</a:t>
            </a:r>
          </a:p>
          <a:p>
            <a:pPr marL="285750" indent="-285750">
              <a:buFont typeface="Courier New" panose="02070309020205020404" pitchFamily="49" charset="0"/>
              <a:buChar char="o"/>
            </a:pPr>
            <a:r>
              <a:rPr lang="ru-RU" sz="1400" dirty="0" smtClean="0"/>
              <a:t>История и опыт развития индустрии чипов и промышленности в разных странах.</a:t>
            </a:r>
          </a:p>
          <a:p>
            <a:pPr marL="285750" indent="-285750">
              <a:buFont typeface="Courier New" panose="02070309020205020404" pitchFamily="49" charset="0"/>
              <a:buChar char="o"/>
            </a:pPr>
            <a:r>
              <a:rPr lang="ru-RU" sz="1400" dirty="0" smtClean="0"/>
              <a:t>Текущий вектор развития полупроводниковой промышленности и текущая ситуация на рынке, особенности индустрии.</a:t>
            </a:r>
          </a:p>
          <a:p>
            <a:pPr marL="285750" indent="-285750">
              <a:buFont typeface="Courier New" panose="02070309020205020404" pitchFamily="49" charset="0"/>
              <a:buChar char="o"/>
            </a:pPr>
            <a:r>
              <a:rPr lang="ru-RU" sz="1400" dirty="0" smtClean="0"/>
              <a:t>Безопасность существующих цепочек производства. Риски и проблемы индустрии.</a:t>
            </a:r>
          </a:p>
          <a:p>
            <a:pPr marL="285750" indent="-285750">
              <a:buFont typeface="Courier New" panose="02070309020205020404" pitchFamily="49" charset="0"/>
              <a:buChar char="o"/>
            </a:pPr>
            <a:r>
              <a:rPr lang="ru-RU" sz="1400" dirty="0" smtClean="0"/>
              <a:t>Возможность переноса производства в другие страны, в том числе развитие «внутреннего» производства и её возможность</a:t>
            </a:r>
          </a:p>
          <a:p>
            <a:pPr marL="285750" indent="-285750">
              <a:buFont typeface="Courier New" panose="02070309020205020404" pitchFamily="49" charset="0"/>
              <a:buChar char="o"/>
            </a:pPr>
            <a:r>
              <a:rPr lang="ru-RU" sz="1400" dirty="0" smtClean="0"/>
              <a:t>Сотрудничество и партнёрство разных стран, а также соперничество.</a:t>
            </a:r>
            <a:endParaRPr lang="ru-RU" sz="1400" dirty="0"/>
          </a:p>
        </p:txBody>
      </p:sp>
      <p:sp>
        <p:nvSpPr>
          <p:cNvPr id="5" name="Текст 4">
            <a:extLst>
              <a:ext uri="{FF2B5EF4-FFF2-40B4-BE49-F238E27FC236}">
                <a16:creationId xmlns:a16="http://schemas.microsoft.com/office/drawing/2014/main" id="{3EB29DC1-D5D4-FB41-9E2D-AA4750D0CC8B}"/>
              </a:ext>
            </a:extLst>
          </p:cNvPr>
          <p:cNvSpPr>
            <a:spLocks noGrp="1"/>
          </p:cNvSpPr>
          <p:nvPr>
            <p:ph type="body" sz="quarter" idx="13"/>
          </p:nvPr>
        </p:nvSpPr>
        <p:spPr/>
        <p:txBody>
          <a:bodyPr/>
          <a:lstStyle/>
          <a:p>
            <a:r>
              <a:rPr lang="ru-RU" b="1" dirty="0" smtClean="0"/>
              <a:t>Экономика и Анализ Данных</a:t>
            </a:r>
            <a:endParaRPr lang="ru-RU" b="1" dirty="0"/>
          </a:p>
        </p:txBody>
      </p:sp>
      <p:sp>
        <p:nvSpPr>
          <p:cNvPr id="6" name="Текст 5">
            <a:extLst>
              <a:ext uri="{FF2B5EF4-FFF2-40B4-BE49-F238E27FC236}">
                <a16:creationId xmlns:a16="http://schemas.microsoft.com/office/drawing/2014/main" id="{B5B6DD1A-BEFA-D842-9B7A-78D7BD1A5259}"/>
              </a:ext>
            </a:extLst>
          </p:cNvPr>
          <p:cNvSpPr>
            <a:spLocks noGrp="1"/>
          </p:cNvSpPr>
          <p:nvPr>
            <p:ph type="body" sz="quarter" idx="14"/>
          </p:nvPr>
        </p:nvSpPr>
        <p:spPr/>
        <p:txBody>
          <a:bodyPr/>
          <a:lstStyle/>
          <a:p>
            <a:r>
              <a:rPr lang="ru-RU" b="1" dirty="0"/>
              <a:t>Анализ локализации "узких мест" в мировом производстве компонент компьютерной техники</a:t>
            </a:r>
          </a:p>
        </p:txBody>
      </p:sp>
      <p:sp>
        <p:nvSpPr>
          <p:cNvPr id="7" name="Текст 6">
            <a:extLst>
              <a:ext uri="{FF2B5EF4-FFF2-40B4-BE49-F238E27FC236}">
                <a16:creationId xmlns:a16="http://schemas.microsoft.com/office/drawing/2014/main" id="{88968744-3B75-9B47-92FD-77E1E725F232}"/>
              </a:ext>
            </a:extLst>
          </p:cNvPr>
          <p:cNvSpPr>
            <a:spLocks noGrp="1"/>
          </p:cNvSpPr>
          <p:nvPr>
            <p:ph type="body" sz="quarter" idx="15"/>
          </p:nvPr>
        </p:nvSpPr>
        <p:spPr/>
        <p:txBody>
          <a:bodyPr/>
          <a:lstStyle/>
          <a:p>
            <a:r>
              <a:rPr lang="ru-RU" dirty="0"/>
              <a:t>Анализ содержания статей</a:t>
            </a:r>
            <a:endParaRPr lang="ru-RU" b="1" dirty="0"/>
          </a:p>
        </p:txBody>
      </p:sp>
    </p:spTree>
    <p:extLst>
      <p:ext uri="{BB962C8B-B14F-4D97-AF65-F5344CB8AC3E}">
        <p14:creationId xmlns:p14="http://schemas.microsoft.com/office/powerpoint/2010/main" val="351076758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Заголовок 2">
            <a:extLst>
              <a:ext uri="{FF2B5EF4-FFF2-40B4-BE49-F238E27FC236}">
                <a16:creationId xmlns:a16="http://schemas.microsoft.com/office/drawing/2014/main" id="{E2EAF03B-EC26-1D47-94AC-C75942861D6C}"/>
              </a:ext>
            </a:extLst>
          </p:cNvPr>
          <p:cNvSpPr>
            <a:spLocks noGrp="1"/>
          </p:cNvSpPr>
          <p:nvPr>
            <p:ph type="title"/>
          </p:nvPr>
        </p:nvSpPr>
        <p:spPr>
          <a:xfrm>
            <a:off x="585897" y="1095374"/>
            <a:ext cx="6098755" cy="931873"/>
          </a:xfrm>
        </p:spPr>
        <p:txBody>
          <a:bodyPr>
            <a:normAutofit fontScale="90000"/>
          </a:bodyPr>
          <a:lstStyle/>
          <a:p>
            <a:r>
              <a:rPr lang="ru-RU" b="1" dirty="0"/>
              <a:t>Критическое сравнение полученных в них </a:t>
            </a:r>
            <a:r>
              <a:rPr lang="ru-RU" b="1" dirty="0" smtClean="0"/>
              <a:t>результатов</a:t>
            </a:r>
            <a:r>
              <a:rPr lang="ru-RU" b="1" dirty="0"/>
              <a:t>. Анализ и оценка недостатков и </a:t>
            </a:r>
            <a:r>
              <a:rPr lang="ru-RU" b="1" dirty="0" smtClean="0"/>
              <a:t>преимуществ, </a:t>
            </a:r>
            <a:r>
              <a:rPr lang="ru-RU" b="1" dirty="0" smtClean="0"/>
              <a:t>полученных </a:t>
            </a:r>
            <a:r>
              <a:rPr lang="ru-RU" b="1" dirty="0"/>
              <a:t>в статьях результатов и сделанных </a:t>
            </a:r>
            <a:r>
              <a:rPr lang="ru-RU" b="1" dirty="0" smtClean="0"/>
              <a:t>в них </a:t>
            </a:r>
            <a:r>
              <a:rPr lang="ru-RU" b="1" dirty="0"/>
              <a:t>допущений</a:t>
            </a:r>
          </a:p>
        </p:txBody>
      </p:sp>
      <p:sp>
        <p:nvSpPr>
          <p:cNvPr id="4" name="Текст 3">
            <a:extLst>
              <a:ext uri="{FF2B5EF4-FFF2-40B4-BE49-F238E27FC236}">
                <a16:creationId xmlns:a16="http://schemas.microsoft.com/office/drawing/2014/main" id="{53356540-7218-FF4B-B6BC-5BD291A372E2}"/>
              </a:ext>
            </a:extLst>
          </p:cNvPr>
          <p:cNvSpPr>
            <a:spLocks noGrp="1"/>
          </p:cNvSpPr>
          <p:nvPr>
            <p:ph type="body" sz="quarter" idx="12"/>
          </p:nvPr>
        </p:nvSpPr>
        <p:spPr>
          <a:xfrm>
            <a:off x="585897" y="2539999"/>
            <a:ext cx="5888794" cy="3232897"/>
          </a:xfrm>
        </p:spPr>
        <p:txBody>
          <a:bodyPr>
            <a:normAutofit/>
          </a:bodyPr>
          <a:lstStyle/>
          <a:p>
            <a:pPr algn="just">
              <a:lnSpc>
                <a:spcPct val="150000"/>
              </a:lnSpc>
            </a:pPr>
            <a:r>
              <a:rPr lang="ru-RU" sz="1600" dirty="0" smtClean="0"/>
              <a:t>Описание и анализ литературы – дело интересное. Однако в данной презентации фокус смещён на оценку и сравнение статей для получения цельной картинки отрасли!</a:t>
            </a:r>
          </a:p>
          <a:p>
            <a:pPr algn="just">
              <a:lnSpc>
                <a:spcPct val="150000"/>
              </a:lnSpc>
            </a:pPr>
            <a:r>
              <a:rPr lang="ru-RU" sz="1600" dirty="0" smtClean="0"/>
              <a:t>В данной части сравним статьи, посвящённые различным проблемам индустрии полупроводников, и обсудим их качество. А также</a:t>
            </a:r>
            <a:endParaRPr lang="ru-RU" sz="1600" dirty="0"/>
          </a:p>
        </p:txBody>
      </p:sp>
      <p:sp>
        <p:nvSpPr>
          <p:cNvPr id="5" name="Текст 4">
            <a:extLst>
              <a:ext uri="{FF2B5EF4-FFF2-40B4-BE49-F238E27FC236}">
                <a16:creationId xmlns:a16="http://schemas.microsoft.com/office/drawing/2014/main" id="{3EB29DC1-D5D4-FB41-9E2D-AA4750D0CC8B}"/>
              </a:ext>
            </a:extLst>
          </p:cNvPr>
          <p:cNvSpPr>
            <a:spLocks noGrp="1"/>
          </p:cNvSpPr>
          <p:nvPr>
            <p:ph type="body" sz="quarter" idx="13"/>
          </p:nvPr>
        </p:nvSpPr>
        <p:spPr/>
        <p:txBody>
          <a:bodyPr/>
          <a:lstStyle/>
          <a:p>
            <a:r>
              <a:rPr lang="ru-RU" b="1" dirty="0" smtClean="0"/>
              <a:t>Экономика и Анализ Данных</a:t>
            </a:r>
            <a:endParaRPr lang="ru-RU" b="1" dirty="0"/>
          </a:p>
        </p:txBody>
      </p:sp>
      <p:sp>
        <p:nvSpPr>
          <p:cNvPr id="6" name="Текст 5">
            <a:extLst>
              <a:ext uri="{FF2B5EF4-FFF2-40B4-BE49-F238E27FC236}">
                <a16:creationId xmlns:a16="http://schemas.microsoft.com/office/drawing/2014/main" id="{B5B6DD1A-BEFA-D842-9B7A-78D7BD1A5259}"/>
              </a:ext>
            </a:extLst>
          </p:cNvPr>
          <p:cNvSpPr>
            <a:spLocks noGrp="1"/>
          </p:cNvSpPr>
          <p:nvPr>
            <p:ph type="body" sz="quarter" idx="14"/>
          </p:nvPr>
        </p:nvSpPr>
        <p:spPr/>
        <p:txBody>
          <a:bodyPr/>
          <a:lstStyle/>
          <a:p>
            <a:r>
              <a:rPr lang="ru-RU" b="1" dirty="0"/>
              <a:t>Анализ локализации "узких мест" в мировом производстве компонент компьютерной техники</a:t>
            </a:r>
          </a:p>
        </p:txBody>
      </p:sp>
      <p:sp>
        <p:nvSpPr>
          <p:cNvPr id="7" name="Текст 6">
            <a:extLst>
              <a:ext uri="{FF2B5EF4-FFF2-40B4-BE49-F238E27FC236}">
                <a16:creationId xmlns:a16="http://schemas.microsoft.com/office/drawing/2014/main" id="{88968744-3B75-9B47-92FD-77E1E725F232}"/>
              </a:ext>
            </a:extLst>
          </p:cNvPr>
          <p:cNvSpPr>
            <a:spLocks noGrp="1"/>
          </p:cNvSpPr>
          <p:nvPr>
            <p:ph type="body" sz="quarter" idx="15"/>
          </p:nvPr>
        </p:nvSpPr>
        <p:spPr>
          <a:xfrm>
            <a:off x="6259892" y="548720"/>
            <a:ext cx="3595308" cy="408109"/>
          </a:xfrm>
        </p:spPr>
        <p:txBody>
          <a:bodyPr/>
          <a:lstStyle/>
          <a:p>
            <a:r>
              <a:rPr lang="ru-RU" b="1" dirty="0"/>
              <a:t>Критическое сравнение полученных в них результатов. Анализ и оценка недостатков и </a:t>
            </a:r>
            <a:r>
              <a:rPr lang="ru-RU" b="1" dirty="0" smtClean="0"/>
              <a:t>преимуществ, </a:t>
            </a:r>
            <a:r>
              <a:rPr lang="ru-RU" b="1" dirty="0"/>
              <a:t>полученных в статьях результатов и сделанных в них допущений</a:t>
            </a:r>
            <a:endParaRPr lang="ru-RU" b="1" dirty="0"/>
          </a:p>
        </p:txBody>
      </p:sp>
      <p:pic>
        <p:nvPicPr>
          <p:cNvPr id="10" name="Рисунок 9"/>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21901" r="21901"/>
          <a:stretch>
            <a:fillRect/>
          </a:stretch>
        </p:blipFill>
        <p:spPr/>
      </p:pic>
    </p:spTree>
    <p:extLst>
      <p:ext uri="{BB962C8B-B14F-4D97-AF65-F5344CB8AC3E}">
        <p14:creationId xmlns:p14="http://schemas.microsoft.com/office/powerpoint/2010/main" val="84357754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Заголовок 2">
            <a:extLst>
              <a:ext uri="{FF2B5EF4-FFF2-40B4-BE49-F238E27FC236}">
                <a16:creationId xmlns:a16="http://schemas.microsoft.com/office/drawing/2014/main" id="{E2EAF03B-EC26-1D47-94AC-C75942861D6C}"/>
              </a:ext>
            </a:extLst>
          </p:cNvPr>
          <p:cNvSpPr>
            <a:spLocks noGrp="1"/>
          </p:cNvSpPr>
          <p:nvPr>
            <p:ph type="title"/>
          </p:nvPr>
        </p:nvSpPr>
        <p:spPr>
          <a:xfrm>
            <a:off x="521242" y="1075430"/>
            <a:ext cx="5245560" cy="777025"/>
          </a:xfrm>
        </p:spPr>
        <p:txBody>
          <a:bodyPr>
            <a:normAutofit/>
          </a:bodyPr>
          <a:lstStyle/>
          <a:p>
            <a:r>
              <a:rPr lang="ru-RU" dirty="0" smtClean="0"/>
              <a:t>Общее состояние индустрии и существующие риски </a:t>
            </a:r>
            <a:endParaRPr lang="ru-RU" dirty="0"/>
          </a:p>
        </p:txBody>
      </p:sp>
      <p:sp>
        <p:nvSpPr>
          <p:cNvPr id="4" name="Текст 3">
            <a:extLst>
              <a:ext uri="{FF2B5EF4-FFF2-40B4-BE49-F238E27FC236}">
                <a16:creationId xmlns:a16="http://schemas.microsoft.com/office/drawing/2014/main" id="{53356540-7218-FF4B-B6BC-5BD291A372E2}"/>
              </a:ext>
            </a:extLst>
          </p:cNvPr>
          <p:cNvSpPr>
            <a:spLocks noGrp="1"/>
          </p:cNvSpPr>
          <p:nvPr>
            <p:ph type="body" sz="quarter" idx="12"/>
          </p:nvPr>
        </p:nvSpPr>
        <p:spPr>
          <a:xfrm>
            <a:off x="521241" y="1679284"/>
            <a:ext cx="5245561" cy="3805552"/>
          </a:xfrm>
        </p:spPr>
        <p:txBody>
          <a:bodyPr>
            <a:noAutofit/>
          </a:bodyPr>
          <a:lstStyle/>
          <a:p>
            <a:pPr algn="just"/>
            <a:endParaRPr lang="ru-RU" sz="1400" dirty="0"/>
          </a:p>
          <a:p>
            <a:pPr algn="just"/>
            <a:r>
              <a:rPr lang="ru-RU" sz="1400" dirty="0"/>
              <a:t>В статье </a:t>
            </a:r>
            <a:r>
              <a:rPr lang="ru-RU" sz="1400" dirty="0" smtClean="0"/>
              <a:t>«</a:t>
            </a:r>
            <a:r>
              <a:rPr lang="ru-RU" sz="1400" dirty="0" err="1" smtClean="0"/>
              <a:t>Strengthening</a:t>
            </a:r>
            <a:r>
              <a:rPr lang="ru-RU" sz="1400" dirty="0" smtClean="0"/>
              <a:t> </a:t>
            </a:r>
            <a:r>
              <a:rPr lang="ru-RU" sz="1400" dirty="0" err="1"/>
              <a:t>the</a:t>
            </a:r>
            <a:r>
              <a:rPr lang="ru-RU" sz="1400" dirty="0"/>
              <a:t> </a:t>
            </a:r>
            <a:r>
              <a:rPr lang="ru-RU" sz="1400" dirty="0" err="1"/>
              <a:t>Global</a:t>
            </a:r>
            <a:r>
              <a:rPr lang="ru-RU" sz="1400" dirty="0"/>
              <a:t> </a:t>
            </a:r>
            <a:r>
              <a:rPr lang="ru-RU" sz="1400" dirty="0" err="1"/>
              <a:t>Semiconductor</a:t>
            </a:r>
            <a:r>
              <a:rPr lang="ru-RU" sz="1400" dirty="0"/>
              <a:t> </a:t>
            </a:r>
            <a:r>
              <a:rPr lang="ru-RU" sz="1400" dirty="0" err="1"/>
              <a:t>Supply</a:t>
            </a:r>
            <a:r>
              <a:rPr lang="ru-RU" sz="1400" dirty="0"/>
              <a:t> </a:t>
            </a:r>
            <a:r>
              <a:rPr lang="ru-RU" sz="1400" dirty="0" err="1"/>
              <a:t>Chain</a:t>
            </a:r>
            <a:r>
              <a:rPr lang="ru-RU" sz="1400" dirty="0"/>
              <a:t> </a:t>
            </a:r>
            <a:r>
              <a:rPr lang="ru-RU" sz="1400" dirty="0" err="1"/>
              <a:t>in</a:t>
            </a:r>
            <a:r>
              <a:rPr lang="ru-RU" sz="1400" dirty="0"/>
              <a:t> </a:t>
            </a:r>
            <a:r>
              <a:rPr lang="ru-RU" sz="1400" dirty="0" err="1"/>
              <a:t>an</a:t>
            </a:r>
            <a:r>
              <a:rPr lang="ru-RU" sz="1400" dirty="0"/>
              <a:t> </a:t>
            </a:r>
            <a:r>
              <a:rPr lang="ru-RU" sz="1400" dirty="0" err="1"/>
              <a:t>Uncertain</a:t>
            </a:r>
            <a:r>
              <a:rPr lang="ru-RU" sz="1400" dirty="0"/>
              <a:t> </a:t>
            </a:r>
            <a:r>
              <a:rPr lang="ru-RU" sz="1400" dirty="0" err="1" smtClean="0"/>
              <a:t>Era</a:t>
            </a:r>
            <a:r>
              <a:rPr lang="ru-RU" sz="1400" dirty="0" smtClean="0"/>
              <a:t>» обсуждается </a:t>
            </a:r>
            <a:r>
              <a:rPr lang="ru-RU" sz="1400" dirty="0"/>
              <a:t>текущее положение производства микроэлектроники, подчёркивается, что специализация стран стимулировала инновации в столь сложной отрасли, и выделяются такие факторы риска, как географическая </a:t>
            </a:r>
            <a:r>
              <a:rPr lang="ru-RU" sz="1400" dirty="0" err="1"/>
              <a:t>распределённость</a:t>
            </a:r>
            <a:r>
              <a:rPr lang="ru-RU" sz="1400" dirty="0"/>
              <a:t>, а также приводится довольно обширная статистика распределения производства и технологий по разным странам, проводится комплексный анализ данного рынка, что является большим и важным фактором ценности статьи. В статье </a:t>
            </a:r>
            <a:r>
              <a:rPr lang="ru-RU" sz="1400" dirty="0" smtClean="0"/>
              <a:t>"</a:t>
            </a:r>
            <a:r>
              <a:rPr lang="ru-RU" sz="1400" dirty="0" err="1"/>
              <a:t>Review</a:t>
            </a:r>
            <a:r>
              <a:rPr lang="ru-RU" sz="1400" dirty="0"/>
              <a:t> </a:t>
            </a:r>
            <a:r>
              <a:rPr lang="ru-RU" sz="1400" dirty="0" err="1"/>
              <a:t>of</a:t>
            </a:r>
            <a:r>
              <a:rPr lang="ru-RU" sz="1400" dirty="0"/>
              <a:t> </a:t>
            </a:r>
            <a:r>
              <a:rPr lang="ru-RU" sz="1400" dirty="0" err="1"/>
              <a:t>the</a:t>
            </a:r>
            <a:r>
              <a:rPr lang="ru-RU" sz="1400" dirty="0"/>
              <a:t> </a:t>
            </a:r>
            <a:r>
              <a:rPr lang="ru-RU" sz="1400" dirty="0" err="1"/>
              <a:t>Semiconductor</a:t>
            </a:r>
            <a:r>
              <a:rPr lang="ru-RU" sz="1400" dirty="0"/>
              <a:t> </a:t>
            </a:r>
            <a:r>
              <a:rPr lang="ru-RU" sz="1400" dirty="0" err="1"/>
              <a:t>Industry</a:t>
            </a:r>
            <a:r>
              <a:rPr lang="ru-RU" sz="1400" dirty="0"/>
              <a:t> </a:t>
            </a:r>
            <a:r>
              <a:rPr lang="ru-RU" sz="1400" dirty="0" err="1"/>
              <a:t>and</a:t>
            </a:r>
            <a:r>
              <a:rPr lang="ru-RU" sz="1400" dirty="0"/>
              <a:t> </a:t>
            </a:r>
            <a:r>
              <a:rPr lang="ru-RU" sz="1400" dirty="0" err="1"/>
              <a:t>Technology</a:t>
            </a:r>
            <a:r>
              <a:rPr lang="ru-RU" sz="1400" dirty="0"/>
              <a:t> </a:t>
            </a:r>
            <a:r>
              <a:rPr lang="ru-RU" sz="1400" dirty="0" err="1" smtClean="0"/>
              <a:t>Roadmap</a:t>
            </a:r>
            <a:r>
              <a:rPr lang="ru-RU" sz="1400" dirty="0" smtClean="0"/>
              <a:t>« авторы </a:t>
            </a:r>
            <a:r>
              <a:rPr lang="ru-RU" sz="1400" dirty="0"/>
              <a:t>подробно описывают техническую карту полупроводниковой промышленности, опираясь на статистику и историю индустрии, делают акцент на иную особенность создания чипов, связанная с постоянной потребности инноваций и снижения стоимости производства, требующие больших капиталовложений, что также является риском и проблемой, что является сильной стороной данной статьи.</a:t>
            </a:r>
            <a:endParaRPr lang="ru-RU" sz="1400" dirty="0" smtClean="0"/>
          </a:p>
        </p:txBody>
      </p:sp>
      <p:sp>
        <p:nvSpPr>
          <p:cNvPr id="5" name="Текст 4">
            <a:extLst>
              <a:ext uri="{FF2B5EF4-FFF2-40B4-BE49-F238E27FC236}">
                <a16:creationId xmlns:a16="http://schemas.microsoft.com/office/drawing/2014/main" id="{3EB29DC1-D5D4-FB41-9E2D-AA4750D0CC8B}"/>
              </a:ext>
            </a:extLst>
          </p:cNvPr>
          <p:cNvSpPr>
            <a:spLocks noGrp="1"/>
          </p:cNvSpPr>
          <p:nvPr>
            <p:ph type="body" sz="quarter" idx="13"/>
          </p:nvPr>
        </p:nvSpPr>
        <p:spPr/>
        <p:txBody>
          <a:bodyPr/>
          <a:lstStyle/>
          <a:p>
            <a:r>
              <a:rPr lang="ru-RU" b="1" dirty="0" smtClean="0"/>
              <a:t>Экономика и Анализ Данных</a:t>
            </a:r>
            <a:endParaRPr lang="ru-RU" b="1" dirty="0"/>
          </a:p>
        </p:txBody>
      </p:sp>
      <p:sp>
        <p:nvSpPr>
          <p:cNvPr id="6" name="Текст 5">
            <a:extLst>
              <a:ext uri="{FF2B5EF4-FFF2-40B4-BE49-F238E27FC236}">
                <a16:creationId xmlns:a16="http://schemas.microsoft.com/office/drawing/2014/main" id="{B5B6DD1A-BEFA-D842-9B7A-78D7BD1A5259}"/>
              </a:ext>
            </a:extLst>
          </p:cNvPr>
          <p:cNvSpPr>
            <a:spLocks noGrp="1"/>
          </p:cNvSpPr>
          <p:nvPr>
            <p:ph type="body" sz="quarter" idx="14"/>
          </p:nvPr>
        </p:nvSpPr>
        <p:spPr/>
        <p:txBody>
          <a:bodyPr/>
          <a:lstStyle/>
          <a:p>
            <a:r>
              <a:rPr lang="ru-RU" b="1" dirty="0"/>
              <a:t>Анализ локализации "узких мест" в мировом производстве компонент компьютерной техники</a:t>
            </a:r>
          </a:p>
        </p:txBody>
      </p:sp>
      <p:sp>
        <p:nvSpPr>
          <p:cNvPr id="7" name="Текст 6">
            <a:extLst>
              <a:ext uri="{FF2B5EF4-FFF2-40B4-BE49-F238E27FC236}">
                <a16:creationId xmlns:a16="http://schemas.microsoft.com/office/drawing/2014/main" id="{88968744-3B75-9B47-92FD-77E1E725F232}"/>
              </a:ext>
            </a:extLst>
          </p:cNvPr>
          <p:cNvSpPr>
            <a:spLocks noGrp="1"/>
          </p:cNvSpPr>
          <p:nvPr>
            <p:ph type="body" sz="quarter" idx="15"/>
          </p:nvPr>
        </p:nvSpPr>
        <p:spPr/>
        <p:txBody>
          <a:bodyPr/>
          <a:lstStyle/>
          <a:p>
            <a:r>
              <a:rPr lang="ru-RU" dirty="0"/>
              <a:t>Общее состояние индустрии и существующие риски </a:t>
            </a:r>
            <a:endParaRPr lang="ru-RU" b="1" dirty="0"/>
          </a:p>
        </p:txBody>
      </p:sp>
      <p:pic>
        <p:nvPicPr>
          <p:cNvPr id="11" name="Рисунок 10"/>
          <p:cNvPicPr>
            <a:picLocks noChangeAspect="1"/>
          </p:cNvPicPr>
          <p:nvPr/>
        </p:nvPicPr>
        <p:blipFill>
          <a:blip r:embed="rId2"/>
          <a:stretch>
            <a:fillRect/>
          </a:stretch>
        </p:blipFill>
        <p:spPr>
          <a:xfrm>
            <a:off x="5831458" y="1447790"/>
            <a:ext cx="6178440" cy="4129388"/>
          </a:xfrm>
          <a:prstGeom prst="rect">
            <a:avLst/>
          </a:prstGeom>
        </p:spPr>
      </p:pic>
    </p:spTree>
    <p:extLst>
      <p:ext uri="{BB962C8B-B14F-4D97-AF65-F5344CB8AC3E}">
        <p14:creationId xmlns:p14="http://schemas.microsoft.com/office/powerpoint/2010/main" val="304600304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Заголовок 2">
            <a:extLst>
              <a:ext uri="{FF2B5EF4-FFF2-40B4-BE49-F238E27FC236}">
                <a16:creationId xmlns:a16="http://schemas.microsoft.com/office/drawing/2014/main" id="{E2EAF03B-EC26-1D47-94AC-C75942861D6C}"/>
              </a:ext>
            </a:extLst>
          </p:cNvPr>
          <p:cNvSpPr>
            <a:spLocks noGrp="1"/>
          </p:cNvSpPr>
          <p:nvPr>
            <p:ph type="title"/>
          </p:nvPr>
        </p:nvSpPr>
        <p:spPr/>
        <p:txBody>
          <a:bodyPr>
            <a:normAutofit/>
          </a:bodyPr>
          <a:lstStyle/>
          <a:p>
            <a:r>
              <a:rPr lang="ru-RU" dirty="0" smtClean="0"/>
              <a:t>Риски индустрии и их  глобальное влияние на политику стран</a:t>
            </a:r>
            <a:endParaRPr lang="ru-RU" dirty="0"/>
          </a:p>
        </p:txBody>
      </p:sp>
      <p:sp>
        <p:nvSpPr>
          <p:cNvPr id="4" name="Текст 3">
            <a:extLst>
              <a:ext uri="{FF2B5EF4-FFF2-40B4-BE49-F238E27FC236}">
                <a16:creationId xmlns:a16="http://schemas.microsoft.com/office/drawing/2014/main" id="{53356540-7218-FF4B-B6BC-5BD291A372E2}"/>
              </a:ext>
            </a:extLst>
          </p:cNvPr>
          <p:cNvSpPr>
            <a:spLocks noGrp="1"/>
          </p:cNvSpPr>
          <p:nvPr>
            <p:ph type="body" sz="quarter" idx="12"/>
          </p:nvPr>
        </p:nvSpPr>
        <p:spPr>
          <a:xfrm>
            <a:off x="585897" y="2379663"/>
            <a:ext cx="5750248" cy="3393234"/>
          </a:xfrm>
        </p:spPr>
        <p:txBody>
          <a:bodyPr>
            <a:noAutofit/>
          </a:bodyPr>
          <a:lstStyle/>
          <a:p>
            <a:pPr algn="just"/>
            <a:r>
              <a:rPr lang="ru-RU" sz="1400" dirty="0"/>
              <a:t>В статье </a:t>
            </a:r>
            <a:r>
              <a:rPr lang="ru-RU" sz="1400" dirty="0" smtClean="0"/>
              <a:t>"</a:t>
            </a:r>
            <a:r>
              <a:rPr lang="ru-RU" sz="1400" dirty="0" err="1" smtClean="0"/>
              <a:t>Chapter</a:t>
            </a:r>
            <a:r>
              <a:rPr lang="ru-RU" sz="1400" dirty="0" smtClean="0"/>
              <a:t> </a:t>
            </a:r>
            <a:r>
              <a:rPr lang="ru-RU" sz="1400" dirty="0"/>
              <a:t>3. </a:t>
            </a:r>
            <a:r>
              <a:rPr lang="ru-RU" sz="1400" dirty="0" err="1"/>
              <a:t>Winning</a:t>
            </a:r>
            <a:r>
              <a:rPr lang="ru-RU" sz="1400" dirty="0"/>
              <a:t> </a:t>
            </a:r>
            <a:r>
              <a:rPr lang="ru-RU" sz="1400" dirty="0" err="1"/>
              <a:t>interdependence</a:t>
            </a:r>
            <a:r>
              <a:rPr lang="ru-RU" sz="1400" dirty="0"/>
              <a:t>: </a:t>
            </a:r>
            <a:r>
              <a:rPr lang="ru-RU" sz="1400" dirty="0" err="1"/>
              <a:t>semiconductor</a:t>
            </a:r>
            <a:r>
              <a:rPr lang="ru-RU" sz="1400" dirty="0"/>
              <a:t> </a:t>
            </a:r>
            <a:r>
              <a:rPr lang="ru-RU" sz="1400" dirty="0" err="1"/>
              <a:t>and</a:t>
            </a:r>
            <a:r>
              <a:rPr lang="ru-RU" sz="1400" dirty="0"/>
              <a:t> CRM </a:t>
            </a:r>
            <a:r>
              <a:rPr lang="ru-RU" sz="1400" dirty="0" err="1"/>
              <a:t>rivalry</a:t>
            </a:r>
            <a:r>
              <a:rPr lang="ru-RU" sz="1400" dirty="0"/>
              <a:t> </a:t>
            </a:r>
            <a:r>
              <a:rPr lang="ru-RU" sz="1400" dirty="0" err="1"/>
              <a:t>in</a:t>
            </a:r>
            <a:r>
              <a:rPr lang="ru-RU" sz="1400" dirty="0"/>
              <a:t> a </a:t>
            </a:r>
            <a:r>
              <a:rPr lang="ru-RU" sz="1400" dirty="0" err="1"/>
              <a:t>de-globalising</a:t>
            </a:r>
            <a:r>
              <a:rPr lang="ru-RU" sz="1400" dirty="0"/>
              <a:t> </a:t>
            </a:r>
            <a:r>
              <a:rPr lang="ru-RU" sz="1400" dirty="0" err="1" smtClean="0"/>
              <a:t>world</a:t>
            </a:r>
            <a:r>
              <a:rPr lang="ru-RU" sz="1400" dirty="0" smtClean="0"/>
              <a:t>" авторы </a:t>
            </a:r>
            <a:r>
              <a:rPr lang="ru-RU" sz="1400" dirty="0"/>
              <a:t>делают подробный анализ рисков и выделяют мировую напряжённость как одним из самых значимых факторов, а также приводится необычный пример того, как главные игроки могут давить на другие страны и компании, в том числе на друг друга, что явно является преимуществом проделанного исследования, а также дополнение уже имеющихся выводов. В статье же </a:t>
            </a:r>
            <a:r>
              <a:rPr lang="ru-RU" sz="1400" dirty="0" smtClean="0"/>
              <a:t>"</a:t>
            </a:r>
            <a:r>
              <a:rPr lang="ru-RU" sz="1400" dirty="0" err="1"/>
              <a:t>Securing</a:t>
            </a:r>
            <a:r>
              <a:rPr lang="ru-RU" sz="1400" dirty="0"/>
              <a:t> </a:t>
            </a:r>
            <a:r>
              <a:rPr lang="ru-RU" sz="1400" dirty="0" err="1"/>
              <a:t>the</a:t>
            </a:r>
            <a:r>
              <a:rPr lang="ru-RU" sz="1400" dirty="0"/>
              <a:t> </a:t>
            </a:r>
            <a:r>
              <a:rPr lang="ru-RU" sz="1400" dirty="0" err="1"/>
              <a:t>Microelectronics</a:t>
            </a:r>
            <a:r>
              <a:rPr lang="ru-RU" sz="1400" dirty="0"/>
              <a:t> </a:t>
            </a:r>
            <a:r>
              <a:rPr lang="ru-RU" sz="1400" dirty="0" err="1"/>
              <a:t>Supply</a:t>
            </a:r>
            <a:r>
              <a:rPr lang="ru-RU" sz="1400" dirty="0"/>
              <a:t> </a:t>
            </a:r>
            <a:r>
              <a:rPr lang="ru-RU" sz="1400" dirty="0" err="1"/>
              <a:t>Chain</a:t>
            </a:r>
            <a:r>
              <a:rPr lang="ru-RU" sz="1400" dirty="0"/>
              <a:t>: </a:t>
            </a:r>
            <a:r>
              <a:rPr lang="ru-RU" sz="1400" dirty="0" err="1"/>
              <a:t>Four</a:t>
            </a:r>
            <a:r>
              <a:rPr lang="ru-RU" sz="1400" dirty="0"/>
              <a:t> </a:t>
            </a:r>
            <a:r>
              <a:rPr lang="ru-RU" sz="1400" dirty="0" err="1"/>
              <a:t>Policy</a:t>
            </a:r>
            <a:r>
              <a:rPr lang="ru-RU" sz="1400" dirty="0"/>
              <a:t> </a:t>
            </a:r>
            <a:r>
              <a:rPr lang="ru-RU" sz="1400" dirty="0" err="1"/>
              <a:t>Issues</a:t>
            </a:r>
            <a:r>
              <a:rPr lang="ru-RU" sz="1400" dirty="0"/>
              <a:t> </a:t>
            </a:r>
            <a:r>
              <a:rPr lang="ru-RU" sz="1400" dirty="0" err="1"/>
              <a:t>for</a:t>
            </a:r>
            <a:r>
              <a:rPr lang="ru-RU" sz="1400" dirty="0"/>
              <a:t> </a:t>
            </a:r>
            <a:r>
              <a:rPr lang="ru-RU" sz="1400" dirty="0" err="1"/>
              <a:t>the</a:t>
            </a:r>
            <a:r>
              <a:rPr lang="ru-RU" sz="1400" dirty="0"/>
              <a:t> U.S. </a:t>
            </a:r>
            <a:r>
              <a:rPr lang="ru-RU" sz="1400" dirty="0" err="1"/>
              <a:t>Department</a:t>
            </a:r>
            <a:r>
              <a:rPr lang="ru-RU" sz="1400" dirty="0"/>
              <a:t> </a:t>
            </a:r>
            <a:r>
              <a:rPr lang="ru-RU" sz="1400" dirty="0" err="1"/>
              <a:t>of</a:t>
            </a:r>
            <a:r>
              <a:rPr lang="ru-RU" sz="1400" dirty="0"/>
              <a:t> </a:t>
            </a:r>
            <a:r>
              <a:rPr lang="ru-RU" sz="1400" dirty="0" err="1"/>
              <a:t>Defense</a:t>
            </a:r>
            <a:r>
              <a:rPr lang="ru-RU" sz="1400" dirty="0"/>
              <a:t> </a:t>
            </a:r>
            <a:r>
              <a:rPr lang="ru-RU" sz="1400" dirty="0" err="1"/>
              <a:t>to</a:t>
            </a:r>
            <a:r>
              <a:rPr lang="ru-RU" sz="1400" dirty="0"/>
              <a:t> </a:t>
            </a:r>
            <a:r>
              <a:rPr lang="ru-RU" sz="1400" dirty="0" err="1" smtClean="0"/>
              <a:t>Consider</a:t>
            </a:r>
            <a:r>
              <a:rPr lang="ru-RU" sz="1400" dirty="0" smtClean="0"/>
              <a:t>" авторы</a:t>
            </a:r>
            <a:r>
              <a:rPr lang="ru-RU" sz="1400" dirty="0"/>
              <a:t>, помимо выделения схожих рисков, как в прошлых статьях, предлагают некоторые рекомендации (на примере США), акцентируя внимание укреплении уже имеющегося сотрудничества между странами партнёрами, решительного политической консолидации, а также о развитии внутреннего рынка. Однако, в сравнении с прошлыми статьями, статья предоставляет более скудный анализ, лишь описывая проблемы и необходимые решения с точки зрения военной безопасности США. </a:t>
            </a:r>
          </a:p>
        </p:txBody>
      </p:sp>
      <p:sp>
        <p:nvSpPr>
          <p:cNvPr id="5" name="Текст 4">
            <a:extLst>
              <a:ext uri="{FF2B5EF4-FFF2-40B4-BE49-F238E27FC236}">
                <a16:creationId xmlns:a16="http://schemas.microsoft.com/office/drawing/2014/main" id="{3EB29DC1-D5D4-FB41-9E2D-AA4750D0CC8B}"/>
              </a:ext>
            </a:extLst>
          </p:cNvPr>
          <p:cNvSpPr>
            <a:spLocks noGrp="1"/>
          </p:cNvSpPr>
          <p:nvPr>
            <p:ph type="body" sz="quarter" idx="13"/>
          </p:nvPr>
        </p:nvSpPr>
        <p:spPr/>
        <p:txBody>
          <a:bodyPr/>
          <a:lstStyle/>
          <a:p>
            <a:r>
              <a:rPr lang="ru-RU" b="1" dirty="0" smtClean="0"/>
              <a:t>Экономика и Анализ Данных</a:t>
            </a:r>
            <a:endParaRPr lang="ru-RU" b="1" dirty="0"/>
          </a:p>
        </p:txBody>
      </p:sp>
      <p:sp>
        <p:nvSpPr>
          <p:cNvPr id="6" name="Текст 5">
            <a:extLst>
              <a:ext uri="{FF2B5EF4-FFF2-40B4-BE49-F238E27FC236}">
                <a16:creationId xmlns:a16="http://schemas.microsoft.com/office/drawing/2014/main" id="{B5B6DD1A-BEFA-D842-9B7A-78D7BD1A5259}"/>
              </a:ext>
            </a:extLst>
          </p:cNvPr>
          <p:cNvSpPr>
            <a:spLocks noGrp="1"/>
          </p:cNvSpPr>
          <p:nvPr>
            <p:ph type="body" sz="quarter" idx="14"/>
          </p:nvPr>
        </p:nvSpPr>
        <p:spPr/>
        <p:txBody>
          <a:bodyPr/>
          <a:lstStyle/>
          <a:p>
            <a:r>
              <a:rPr lang="ru-RU" b="1" dirty="0"/>
              <a:t>Анализ локализации "</a:t>
            </a:r>
            <a:r>
              <a:rPr lang="ru-RU" b="1" dirty="0" smtClean="0"/>
              <a:t>узких </a:t>
            </a:r>
            <a:r>
              <a:rPr lang="ru-RU" b="1" dirty="0"/>
              <a:t>мест" в мировом </a:t>
            </a:r>
            <a:r>
              <a:rPr lang="ru-RU" b="1" dirty="0" smtClean="0"/>
              <a:t>производстве компонент </a:t>
            </a:r>
            <a:r>
              <a:rPr lang="ru-RU" b="1" dirty="0"/>
              <a:t>компьютерной техники</a:t>
            </a:r>
          </a:p>
        </p:txBody>
      </p:sp>
      <p:pic>
        <p:nvPicPr>
          <p:cNvPr id="2" name="Рисунок 1"/>
          <p:cNvPicPr>
            <a:picLocks noChangeAspect="1"/>
          </p:cNvPicPr>
          <p:nvPr/>
        </p:nvPicPr>
        <p:blipFill>
          <a:blip r:embed="rId2"/>
          <a:stretch>
            <a:fillRect/>
          </a:stretch>
        </p:blipFill>
        <p:spPr>
          <a:xfrm>
            <a:off x="6530109" y="1447790"/>
            <a:ext cx="5264728" cy="4918655"/>
          </a:xfrm>
          <a:prstGeom prst="rect">
            <a:avLst/>
          </a:prstGeom>
        </p:spPr>
      </p:pic>
    </p:spTree>
    <p:extLst>
      <p:ext uri="{BB962C8B-B14F-4D97-AF65-F5344CB8AC3E}">
        <p14:creationId xmlns:p14="http://schemas.microsoft.com/office/powerpoint/2010/main" val="220259244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Заголовок 2">
            <a:extLst>
              <a:ext uri="{FF2B5EF4-FFF2-40B4-BE49-F238E27FC236}">
                <a16:creationId xmlns:a16="http://schemas.microsoft.com/office/drawing/2014/main" id="{E2EAF03B-EC26-1D47-94AC-C75942861D6C}"/>
              </a:ext>
            </a:extLst>
          </p:cNvPr>
          <p:cNvSpPr>
            <a:spLocks noGrp="1"/>
          </p:cNvSpPr>
          <p:nvPr>
            <p:ph type="title"/>
          </p:nvPr>
        </p:nvSpPr>
        <p:spPr/>
        <p:txBody>
          <a:bodyPr>
            <a:normAutofit/>
          </a:bodyPr>
          <a:lstStyle/>
          <a:p>
            <a:r>
              <a:rPr lang="ru-RU" dirty="0" smtClean="0"/>
              <a:t>Китай и его отношение к данной гонке</a:t>
            </a:r>
            <a:endParaRPr lang="ru-RU" dirty="0"/>
          </a:p>
        </p:txBody>
      </p:sp>
      <p:sp>
        <p:nvSpPr>
          <p:cNvPr id="4" name="Текст 3">
            <a:extLst>
              <a:ext uri="{FF2B5EF4-FFF2-40B4-BE49-F238E27FC236}">
                <a16:creationId xmlns:a16="http://schemas.microsoft.com/office/drawing/2014/main" id="{53356540-7218-FF4B-B6BC-5BD291A372E2}"/>
              </a:ext>
            </a:extLst>
          </p:cNvPr>
          <p:cNvSpPr>
            <a:spLocks noGrp="1"/>
          </p:cNvSpPr>
          <p:nvPr>
            <p:ph type="body" sz="quarter" idx="12"/>
          </p:nvPr>
        </p:nvSpPr>
        <p:spPr>
          <a:xfrm>
            <a:off x="585897" y="2379663"/>
            <a:ext cx="5750248" cy="3393234"/>
          </a:xfrm>
        </p:spPr>
        <p:txBody>
          <a:bodyPr>
            <a:noAutofit/>
          </a:bodyPr>
          <a:lstStyle/>
          <a:p>
            <a:pPr algn="just"/>
            <a:r>
              <a:rPr lang="ru-RU" sz="1800" dirty="0"/>
              <a:t>В книге </a:t>
            </a:r>
            <a:r>
              <a:rPr lang="ru-RU" sz="1800" dirty="0" smtClean="0"/>
              <a:t>"</a:t>
            </a:r>
            <a:r>
              <a:rPr lang="ru-RU" sz="1800" dirty="0" err="1"/>
              <a:t>When</a:t>
            </a:r>
            <a:r>
              <a:rPr lang="ru-RU" sz="1800" dirty="0"/>
              <a:t> </a:t>
            </a:r>
            <a:r>
              <a:rPr lang="ru-RU" sz="1800" dirty="0" err="1"/>
              <a:t>the</a:t>
            </a:r>
            <a:r>
              <a:rPr lang="ru-RU" sz="1800" dirty="0"/>
              <a:t> </a:t>
            </a:r>
            <a:r>
              <a:rPr lang="ru-RU" sz="1800" dirty="0" err="1"/>
              <a:t>Chips</a:t>
            </a:r>
            <a:r>
              <a:rPr lang="ru-RU" sz="1800" dirty="0"/>
              <a:t> </a:t>
            </a:r>
            <a:r>
              <a:rPr lang="ru-RU" sz="1800" dirty="0" err="1"/>
              <a:t>Are</a:t>
            </a:r>
            <a:r>
              <a:rPr lang="ru-RU" sz="1800" dirty="0"/>
              <a:t> </a:t>
            </a:r>
            <a:r>
              <a:rPr lang="ru-RU" sz="1800" dirty="0" err="1"/>
              <a:t>Down</a:t>
            </a:r>
            <a:r>
              <a:rPr lang="ru-RU" sz="1800" dirty="0"/>
              <a:t>: </a:t>
            </a:r>
            <a:r>
              <a:rPr lang="ru-RU" sz="1800" dirty="0" err="1"/>
              <a:t>Gaming</a:t>
            </a:r>
            <a:r>
              <a:rPr lang="ru-RU" sz="1800" dirty="0"/>
              <a:t> </a:t>
            </a:r>
            <a:r>
              <a:rPr lang="ru-RU" sz="1800" dirty="0" err="1"/>
              <a:t>the</a:t>
            </a:r>
            <a:r>
              <a:rPr lang="ru-RU" sz="1800" dirty="0"/>
              <a:t> </a:t>
            </a:r>
            <a:r>
              <a:rPr lang="ru-RU" sz="1800" dirty="0" err="1"/>
              <a:t>Global</a:t>
            </a:r>
            <a:r>
              <a:rPr lang="ru-RU" sz="1800" dirty="0"/>
              <a:t> </a:t>
            </a:r>
            <a:r>
              <a:rPr lang="ru-RU" sz="1800" dirty="0" err="1" smtClean="0"/>
              <a:t>Semiconductor</a:t>
            </a:r>
            <a:r>
              <a:rPr lang="ru-RU" sz="1800" dirty="0" smtClean="0"/>
              <a:t>" авторы </a:t>
            </a:r>
            <a:r>
              <a:rPr lang="ru-RU" sz="1800" dirty="0"/>
              <a:t>обращают подробнее на проблему, что озвучивалась в других источниках, о том, что китайская микроэлектронная промышленность во многом уже приспособилась ко всем ограничениям и взяла курс на "самодостаточность", не ожидая помощи от соперников и именно поэтому нужно усилить координацию между США и Тайванем - главными партнёрами в сфере </a:t>
            </a:r>
            <a:r>
              <a:rPr lang="ru-RU" sz="1800" dirty="0" err="1"/>
              <a:t>чипостроения</a:t>
            </a:r>
            <a:r>
              <a:rPr lang="ru-RU" sz="1800" dirty="0"/>
              <a:t>. </a:t>
            </a:r>
          </a:p>
        </p:txBody>
      </p:sp>
      <p:sp>
        <p:nvSpPr>
          <p:cNvPr id="5" name="Текст 4">
            <a:extLst>
              <a:ext uri="{FF2B5EF4-FFF2-40B4-BE49-F238E27FC236}">
                <a16:creationId xmlns:a16="http://schemas.microsoft.com/office/drawing/2014/main" id="{3EB29DC1-D5D4-FB41-9E2D-AA4750D0CC8B}"/>
              </a:ext>
            </a:extLst>
          </p:cNvPr>
          <p:cNvSpPr>
            <a:spLocks noGrp="1"/>
          </p:cNvSpPr>
          <p:nvPr>
            <p:ph type="body" sz="quarter" idx="13"/>
          </p:nvPr>
        </p:nvSpPr>
        <p:spPr/>
        <p:txBody>
          <a:bodyPr/>
          <a:lstStyle/>
          <a:p>
            <a:r>
              <a:rPr lang="ru-RU" b="1" dirty="0" smtClean="0"/>
              <a:t>Экономика и Анализ Данных</a:t>
            </a:r>
            <a:endParaRPr lang="ru-RU" b="1" dirty="0"/>
          </a:p>
        </p:txBody>
      </p:sp>
      <p:sp>
        <p:nvSpPr>
          <p:cNvPr id="6" name="Текст 5">
            <a:extLst>
              <a:ext uri="{FF2B5EF4-FFF2-40B4-BE49-F238E27FC236}">
                <a16:creationId xmlns:a16="http://schemas.microsoft.com/office/drawing/2014/main" id="{B5B6DD1A-BEFA-D842-9B7A-78D7BD1A5259}"/>
              </a:ext>
            </a:extLst>
          </p:cNvPr>
          <p:cNvSpPr>
            <a:spLocks noGrp="1"/>
          </p:cNvSpPr>
          <p:nvPr>
            <p:ph type="body" sz="quarter" idx="14"/>
          </p:nvPr>
        </p:nvSpPr>
        <p:spPr/>
        <p:txBody>
          <a:bodyPr/>
          <a:lstStyle/>
          <a:p>
            <a:r>
              <a:rPr lang="ru-RU" b="1" dirty="0"/>
              <a:t>Анализ локализации "</a:t>
            </a:r>
            <a:r>
              <a:rPr lang="ru-RU" b="1" dirty="0" smtClean="0"/>
              <a:t>узких </a:t>
            </a:r>
            <a:r>
              <a:rPr lang="ru-RU" b="1" dirty="0"/>
              <a:t>мест" в мировом </a:t>
            </a:r>
            <a:r>
              <a:rPr lang="ru-RU" b="1" dirty="0" smtClean="0"/>
              <a:t>производстве компонент </a:t>
            </a:r>
            <a:r>
              <a:rPr lang="ru-RU" b="1" dirty="0"/>
              <a:t>компьютерной техники</a:t>
            </a:r>
          </a:p>
        </p:txBody>
      </p:sp>
      <p:pic>
        <p:nvPicPr>
          <p:cNvPr id="11" name="Рисунок 10"/>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19090" r="19090"/>
          <a:stretch>
            <a:fillRect/>
          </a:stretch>
        </p:blipFill>
        <p:spPr/>
      </p:pic>
    </p:spTree>
    <p:extLst>
      <p:ext uri="{BB962C8B-B14F-4D97-AF65-F5344CB8AC3E}">
        <p14:creationId xmlns:p14="http://schemas.microsoft.com/office/powerpoint/2010/main" val="263794839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Пользовательские 1">
      <a:dk1>
        <a:srgbClr val="0F2C68"/>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sz="1000" dirty="0">
            <a:latin typeface="HSE Sans" panose="02000000000000000000" pitchFamily="2"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Документ" ma:contentTypeID="0x0101002A9C74E6E830D74E9B0FDDB4017A5417" ma:contentTypeVersion="13" ma:contentTypeDescription="Создание документа." ma:contentTypeScope="" ma:versionID="d4e423622451d608a8a05f4da7a1e1a2">
  <xsd:schema xmlns:xsd="http://www.w3.org/2001/XMLSchema" xmlns:xs="http://www.w3.org/2001/XMLSchema" xmlns:p="http://schemas.microsoft.com/office/2006/metadata/properties" xmlns:ns2="9875bd71-cde8-496c-a136-433f55d5e6d0" xmlns:ns3="e96afe77-3acb-4328-97fc-408e1bde3ecd" targetNamespace="http://schemas.microsoft.com/office/2006/metadata/properties" ma:root="true" ma:fieldsID="4831203c63c08b9f52ea6d3ee0d7a96e" ns2:_="" ns3:_="">
    <xsd:import namespace="9875bd71-cde8-496c-a136-433f55d5e6d0"/>
    <xsd:import namespace="e96afe77-3acb-4328-97fc-408e1bde3ecd"/>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GenerationTime" minOccurs="0"/>
                <xsd:element ref="ns2:MediaServiceEventHashCode" minOccurs="0"/>
                <xsd:element ref="ns2:MediaServiceOCR" minOccurs="0"/>
                <xsd:element ref="ns2:MediaServiceDateTaken" minOccurs="0"/>
                <xsd:element ref="ns2:MediaServiceLocation" minOccurs="0"/>
                <xsd:element ref="ns2:MediaServiceAutoKeyPoints" minOccurs="0"/>
                <xsd:element ref="ns2:MediaServiceKeyPoints" minOccurs="0"/>
                <xsd:element ref="ns3:SharedWithUsers" minOccurs="0"/>
                <xsd:element ref="ns3:SharedWithDetails"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875bd71-cde8-496c-a136-433f55d5e6d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ServiceLocation" ma:index="15" nillable="true" ma:displayName="Location" ma:internalName="MediaServiceLocation"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MediaLengthInSeconds" ma:index="20"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e96afe77-3acb-4328-97fc-408e1bde3ecd" elementFormDefault="qualified">
    <xsd:import namespace="http://schemas.microsoft.com/office/2006/documentManagement/types"/>
    <xsd:import namespace="http://schemas.microsoft.com/office/infopath/2007/PartnerControls"/>
    <xsd:element name="SharedWithUsers" ma:index="18" nillable="true" ma:displayName="Общий доступ с использованием"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Совместно с подробностями"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Тип контента"/>
        <xsd:element ref="dc:title" minOccurs="0" maxOccurs="1" ma:index="4" ma:displayName="Название"/>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33DAF31-D8A6-49A0-9A5D-8B2EA5B1C511}">
  <ds:schemaRefs>
    <ds:schemaRef ds:uri="http://schemas.microsoft.com/office/infopath/2007/PartnerControls"/>
    <ds:schemaRef ds:uri="http://www.w3.org/XML/1998/namespace"/>
    <ds:schemaRef ds:uri="http://schemas.microsoft.com/office/2006/documentManagement/types"/>
    <ds:schemaRef ds:uri="http://purl.org/dc/terms/"/>
    <ds:schemaRef ds:uri="http://schemas.microsoft.com/office/2006/metadata/properties"/>
    <ds:schemaRef ds:uri="http://purl.org/dc/elements/1.1/"/>
    <ds:schemaRef ds:uri="http://schemas.openxmlformats.org/package/2006/metadata/core-properties"/>
    <ds:schemaRef ds:uri="e96afe77-3acb-4328-97fc-408e1bde3ecd"/>
    <ds:schemaRef ds:uri="9875bd71-cde8-496c-a136-433f55d5e6d0"/>
    <ds:schemaRef ds:uri="http://purl.org/dc/dcmitype/"/>
  </ds:schemaRefs>
</ds:datastoreItem>
</file>

<file path=customXml/itemProps2.xml><?xml version="1.0" encoding="utf-8"?>
<ds:datastoreItem xmlns:ds="http://schemas.openxmlformats.org/officeDocument/2006/customXml" ds:itemID="{B34386AA-1848-4C75-B336-1053927CB025}">
  <ds:schemaRefs>
    <ds:schemaRef ds:uri="http://schemas.microsoft.com/sharepoint/v3/contenttype/forms"/>
  </ds:schemaRefs>
</ds:datastoreItem>
</file>

<file path=customXml/itemProps3.xml><?xml version="1.0" encoding="utf-8"?>
<ds:datastoreItem xmlns:ds="http://schemas.openxmlformats.org/officeDocument/2006/customXml" ds:itemID="{4D4651DD-DCCC-4759-B2F6-7F520BDCC2B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875bd71-cde8-496c-a136-433f55d5e6d0"/>
    <ds:schemaRef ds:uri="e96afe77-3acb-4328-97fc-408e1bde3ec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854</TotalTime>
  <Words>2542</Words>
  <Application>Microsoft Office PowerPoint</Application>
  <PresentationFormat>Широкоэкранный</PresentationFormat>
  <Paragraphs>191</Paragraphs>
  <Slides>34</Slides>
  <Notes>2</Notes>
  <HiddenSlides>0</HiddenSlides>
  <MMClips>0</MMClips>
  <ScaleCrop>false</ScaleCrop>
  <HeadingPairs>
    <vt:vector size="6" baseType="variant">
      <vt:variant>
        <vt:lpstr>Использованные шрифты</vt:lpstr>
      </vt:variant>
      <vt:variant>
        <vt:i4>5</vt:i4>
      </vt:variant>
      <vt:variant>
        <vt:lpstr>Тема</vt:lpstr>
      </vt:variant>
      <vt:variant>
        <vt:i4>1</vt:i4>
      </vt:variant>
      <vt:variant>
        <vt:lpstr>Заголовки слайдов</vt:lpstr>
      </vt:variant>
      <vt:variant>
        <vt:i4>34</vt:i4>
      </vt:variant>
    </vt:vector>
  </HeadingPairs>
  <TitlesOfParts>
    <vt:vector size="40" baseType="lpstr">
      <vt:lpstr>Arial</vt:lpstr>
      <vt:lpstr>Calibri</vt:lpstr>
      <vt:lpstr>Calibri Light</vt:lpstr>
      <vt:lpstr>Courier New</vt:lpstr>
      <vt:lpstr>HSE Sans</vt:lpstr>
      <vt:lpstr>Office Theme</vt:lpstr>
      <vt:lpstr>Анализ локализации "узких мест" в мировом производстве компонент компьютерной техники</vt:lpstr>
      <vt:lpstr>Введение</vt:lpstr>
      <vt:lpstr>Введение</vt:lpstr>
      <vt:lpstr>Введение</vt:lpstr>
      <vt:lpstr>Анализ содержания статей</vt:lpstr>
      <vt:lpstr>Критическое сравнение полученных в них результатов. Анализ и оценка недостатков и преимуществ, полученных в статьях результатов и сделанных в них допущений</vt:lpstr>
      <vt:lpstr>Общее состояние индустрии и существующие риски </vt:lpstr>
      <vt:lpstr>Риски индустрии и их  глобальное влияние на политику стран</vt:lpstr>
      <vt:lpstr>Китай и его отношение к данной гонке</vt:lpstr>
      <vt:lpstr>История развития индустрии в Азиатских странах, их опыт и проблемы</vt:lpstr>
      <vt:lpstr>История развития индустрии в Азиатских странах, их опыт и проблемы</vt:lpstr>
      <vt:lpstr>Принятие мер на примере США</vt:lpstr>
      <vt:lpstr>Перспективы развития внутреннего рынка</vt:lpstr>
      <vt:lpstr>Перспективы развития внутреннего рынка</vt:lpstr>
      <vt:lpstr>Перспективы развития внутреннего рынка на примере России</vt:lpstr>
      <vt:lpstr>Некоторые проблемные статьи</vt:lpstr>
      <vt:lpstr>Заключение</vt:lpstr>
      <vt:lpstr>СПАСИБО ЗА ВНИМАНИЕ!</vt:lpstr>
      <vt:lpstr>Презентация PowerPoint</vt:lpstr>
      <vt:lpstr>Некоторые статьи, что будут использованы в работе:</vt:lpstr>
      <vt:lpstr>Некоторые статьи, что будут использованы в работе:</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Кутьков Юрий Юрьевич</dc:creator>
  <cp:lastModifiedBy>PingVint</cp:lastModifiedBy>
  <cp:revision>48</cp:revision>
  <cp:lastPrinted>2021-11-11T13:08:42Z</cp:lastPrinted>
  <dcterms:created xsi:type="dcterms:W3CDTF">2021-11-11T08:52:47Z</dcterms:created>
  <dcterms:modified xsi:type="dcterms:W3CDTF">2023-12-09T12:14:33Z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0x0101002A9C74E6E830D74E9B0FDDB4017A5417</vt:lpwstr>
  </property>
</Properties>
</file>